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3"/>
  </p:notesMasterIdLst>
  <p:sldIdLst>
    <p:sldId id="256" r:id="rId2"/>
    <p:sldId id="257" r:id="rId3"/>
    <p:sldId id="307" r:id="rId4"/>
    <p:sldId id="259" r:id="rId5"/>
    <p:sldId id="308" r:id="rId6"/>
    <p:sldId id="284" r:id="rId7"/>
    <p:sldId id="309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4" r:id="rId24"/>
    <p:sldId id="305" r:id="rId25"/>
    <p:sldId id="306" r:id="rId26"/>
    <p:sldId id="310" r:id="rId27"/>
    <p:sldId id="300" r:id="rId28"/>
    <p:sldId id="311" r:id="rId29"/>
    <p:sldId id="301" r:id="rId30"/>
    <p:sldId id="312" r:id="rId31"/>
    <p:sldId id="281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37F8E"/>
    <a:srgbClr val="D8C1DB"/>
    <a:srgbClr val="6FC6F3"/>
    <a:srgbClr val="13A0E7"/>
    <a:srgbClr val="777450"/>
    <a:srgbClr val="68A9AC"/>
    <a:srgbClr val="5E7885"/>
    <a:srgbClr val="64AA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4" autoAdjust="0"/>
    <p:restoredTop sz="86370" autoAdjust="0"/>
  </p:normalViewPr>
  <p:slideViewPr>
    <p:cSldViewPr snapToGrid="0" showGuides="1">
      <p:cViewPr varScale="1">
        <p:scale>
          <a:sx n="113" d="100"/>
          <a:sy n="113" d="100"/>
        </p:scale>
        <p:origin x="654" y="102"/>
      </p:cViewPr>
      <p:guideLst>
        <p:guide orient="horz" pos="2183"/>
        <p:guide pos="3817"/>
      </p:guideLst>
    </p:cSldViewPr>
  </p:slideViewPr>
  <p:outlineViewPr>
    <p:cViewPr>
      <p:scale>
        <a:sx n="33" d="100"/>
        <a:sy n="33" d="100"/>
      </p:scale>
      <p:origin x="258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2DB759-C074-48F8-91B2-C8BB2BE2DFA8}" type="datetimeFigureOut">
              <a:rPr lang="zh-CN" altLang="en-US" smtClean="0"/>
              <a:t>2019/12/1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F3359-1B92-4635-9522-5D84B6108E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270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F3359-1B92-4635-9522-5D84B6108EA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619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2019/12/1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484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2019/12/1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557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2019/12/1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5418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2019/12/1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021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2019/12/1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865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2019/12/1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986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2019/12/1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285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2019/12/1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706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2019/12/1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019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2019/12/1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677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2019/12/1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767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2F023E-C550-414C-8453-59506BA760AC}" type="datetimeFigureOut">
              <a:rPr lang="zh-CN" altLang="en-US" smtClean="0"/>
              <a:t>2019/12/1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295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18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9D6FFB8-546D-42C2-BEF6-3487F2EE5190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1">
              <a:lumMod val="65000"/>
              <a:lumOff val="3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921320" y="2283553"/>
            <a:ext cx="8349360" cy="2691645"/>
            <a:chOff x="1921320" y="2108745"/>
            <a:chExt cx="8349360" cy="2691645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04C6D67-EB8D-4A48-AF76-1E02D46D96E1}"/>
                </a:ext>
              </a:extLst>
            </p:cNvPr>
            <p:cNvSpPr txBox="1"/>
            <p:nvPr/>
          </p:nvSpPr>
          <p:spPr>
            <a:xfrm>
              <a:off x="1921320" y="2967335"/>
              <a:ext cx="83493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4000" dirty="0" smtClean="0">
                  <a:solidFill>
                    <a:schemeClr val="bg1"/>
                  </a:solidFill>
                  <a:latin typeface="나눔스퀘어 ExtraBold" pitchFamily="50" charset="-127"/>
                  <a:ea typeface="나눔스퀘어 ExtraBold" pitchFamily="50" charset="-127"/>
                </a:rPr>
                <a:t>Welcome </a:t>
              </a:r>
              <a:r>
                <a:rPr lang="ko-KR" altLang="en-US" sz="4000" dirty="0" err="1" smtClean="0">
                  <a:solidFill>
                    <a:schemeClr val="bg1"/>
                  </a:solidFill>
                  <a:latin typeface="나눔스퀘어 ExtraBold" pitchFamily="50" charset="-127"/>
                  <a:ea typeface="나눔스퀘어 ExtraBold" pitchFamily="50" charset="-127"/>
                </a:rPr>
                <a:t>이곳저곳</a:t>
              </a:r>
              <a:endParaRPr lang="zh-CN" altLang="en-US" sz="4000" dirty="0">
                <a:solidFill>
                  <a:schemeClr val="bg1"/>
                </a:solidFill>
                <a:latin typeface="나눔스퀘어 ExtraBold" pitchFamily="50" charset="-127"/>
                <a:ea typeface="나눔스퀘어라운드 ExtraBold" pitchFamily="50" charset="-127"/>
              </a:endParaRPr>
            </a:p>
          </p:txBody>
        </p:sp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963D18AD-75BD-4322-A4E2-CD338B4C604A}"/>
                </a:ext>
              </a:extLst>
            </p:cNvPr>
            <p:cNvCxnSpPr>
              <a:cxnSpLocks/>
            </p:cNvCxnSpPr>
            <p:nvPr/>
          </p:nvCxnSpPr>
          <p:spPr>
            <a:xfrm>
              <a:off x="1921320" y="2708910"/>
              <a:ext cx="834936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D4F06711-3E4D-4C19-AA79-57C452C1D952}"/>
                </a:ext>
              </a:extLst>
            </p:cNvPr>
            <p:cNvCxnSpPr>
              <a:cxnSpLocks/>
            </p:cNvCxnSpPr>
            <p:nvPr/>
          </p:nvCxnSpPr>
          <p:spPr>
            <a:xfrm>
              <a:off x="1921320" y="4069080"/>
              <a:ext cx="834936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9C2EF29-38F1-4B17-AF46-328E01ADC338}"/>
                </a:ext>
              </a:extLst>
            </p:cNvPr>
            <p:cNvSpPr txBox="1"/>
            <p:nvPr/>
          </p:nvSpPr>
          <p:spPr>
            <a:xfrm>
              <a:off x="5474676" y="2108745"/>
              <a:ext cx="13708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spc="600" dirty="0" smtClean="0">
                  <a:solidFill>
                    <a:schemeClr val="bg1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2019</a:t>
              </a:r>
              <a:endParaRPr lang="zh-CN" altLang="en-US" sz="2800" spc="600" dirty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D06125E-EAE2-48E4-87FE-EA25859B03B8}"/>
                </a:ext>
              </a:extLst>
            </p:cNvPr>
            <p:cNvSpPr txBox="1"/>
            <p:nvPr/>
          </p:nvSpPr>
          <p:spPr>
            <a:xfrm>
              <a:off x="3600445" y="4277170"/>
              <a:ext cx="50808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spc="600" dirty="0" smtClean="0">
                  <a:solidFill>
                    <a:schemeClr val="bg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2BIT FINAL PROJECT</a:t>
              </a:r>
              <a:endParaRPr lang="zh-CN" altLang="en-US" sz="2800" spc="600" dirty="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036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3</a:t>
            </a:r>
            <a:r>
              <a:rPr lang="en-US" altLang="ko-KR" sz="4000" b="1" dirty="0" smtClean="0"/>
              <a:t>. </a:t>
            </a:r>
            <a:r>
              <a:rPr lang="ko-KR" altLang="en-US" sz="4000" b="1" dirty="0" smtClean="0"/>
              <a:t>시나리오</a:t>
            </a:r>
            <a:endParaRPr lang="ko-KR" altLang="en-US" sz="4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322023" y="1476260"/>
            <a:ext cx="997026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게시판기능</a:t>
            </a:r>
            <a:endParaRPr lang="en-US" altLang="ko-KR" dirty="0"/>
          </a:p>
          <a:p>
            <a:endParaRPr lang="en-US" altLang="ko-KR" dirty="0" smtClean="0"/>
          </a:p>
          <a:p>
            <a:pPr fontAlgn="base" latinLnBrk="1"/>
            <a:r>
              <a:rPr lang="en-US" altLang="ko-KR" dirty="0" smtClean="0"/>
              <a:t> -</a:t>
            </a:r>
            <a:r>
              <a:rPr lang="ko-KR" altLang="en-US" dirty="0"/>
              <a:t>추천 여행지는 지역별 </a:t>
            </a:r>
            <a:r>
              <a:rPr lang="ko-KR" altLang="en-US" dirty="0" smtClean="0"/>
              <a:t>조회 수가 </a:t>
            </a:r>
            <a:r>
              <a:rPr lang="ko-KR" altLang="en-US" dirty="0"/>
              <a:t>가장 높은 축제</a:t>
            </a:r>
            <a:r>
              <a:rPr lang="en-US" altLang="ko-KR" dirty="0"/>
              <a:t>, </a:t>
            </a:r>
            <a:r>
              <a:rPr lang="ko-KR" altLang="en-US" dirty="0"/>
              <a:t>여행지</a:t>
            </a:r>
            <a:r>
              <a:rPr lang="en-US" altLang="ko-KR" dirty="0"/>
              <a:t>, </a:t>
            </a:r>
            <a:r>
              <a:rPr lang="ko-KR" altLang="en-US" dirty="0" smtClean="0"/>
              <a:t>추천 여행코스를 </a:t>
            </a:r>
            <a:r>
              <a:rPr lang="ko-KR" altLang="en-US" dirty="0"/>
              <a:t>보여주고 </a:t>
            </a:r>
            <a:r>
              <a:rPr lang="ko-KR" altLang="en-US" dirty="0" smtClean="0"/>
              <a:t>게시</a:t>
            </a:r>
            <a:endParaRPr lang="en-US" altLang="ko-KR" dirty="0" smtClean="0"/>
          </a:p>
          <a:p>
            <a:pPr fontAlgn="base" latinLnBrk="1"/>
            <a:r>
              <a:rPr lang="ko-KR" altLang="en-US" dirty="0" smtClean="0"/>
              <a:t>                              글을 클릭해 </a:t>
            </a:r>
            <a:r>
              <a:rPr lang="ko-KR" altLang="en-US" dirty="0"/>
              <a:t>각 </a:t>
            </a:r>
            <a:r>
              <a:rPr lang="ko-KR" altLang="en-US" dirty="0" smtClean="0"/>
              <a:t>게시 글의 </a:t>
            </a:r>
            <a:r>
              <a:rPr lang="ko-KR" altLang="en-US" dirty="0"/>
              <a:t>상세정보를 볼 수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</a:p>
          <a:p>
            <a:pPr fontAlgn="base" latinLnBrk="1"/>
            <a:endParaRPr lang="en-US" altLang="ko-KR" dirty="0"/>
          </a:p>
          <a:p>
            <a:pPr fontAlgn="base" latinLnBrk="1"/>
            <a:r>
              <a:rPr lang="en-US" altLang="ko-KR" dirty="0" smtClean="0"/>
              <a:t>-</a:t>
            </a:r>
            <a:r>
              <a:rPr lang="ko-KR" altLang="en-US" dirty="0" smtClean="0"/>
              <a:t>여행지 </a:t>
            </a:r>
            <a:r>
              <a:rPr lang="ko-KR" altLang="en-US" dirty="0"/>
              <a:t>게시판은 수도권 지역별로 여행지의 사진과 이름을 </a:t>
            </a:r>
            <a:r>
              <a:rPr lang="ko-KR" altLang="en-US" dirty="0" smtClean="0"/>
              <a:t>보여준다</a:t>
            </a:r>
            <a:r>
              <a:rPr lang="en-US" altLang="ko-KR" dirty="0" smtClean="0"/>
              <a:t>.</a:t>
            </a:r>
            <a:r>
              <a:rPr lang="ko-KR" altLang="en-US" dirty="0"/>
              <a:t> </a:t>
            </a:r>
            <a:r>
              <a:rPr lang="ko-KR" altLang="en-US" dirty="0" smtClean="0"/>
              <a:t>게시 글을 </a:t>
            </a:r>
            <a:r>
              <a:rPr lang="ko-KR" altLang="en-US" dirty="0"/>
              <a:t>클릭해 </a:t>
            </a:r>
            <a:endParaRPr lang="en-US" altLang="ko-KR" dirty="0" smtClean="0"/>
          </a:p>
          <a:p>
            <a:pPr fontAlgn="base" latinLnBrk="1"/>
            <a:r>
              <a:rPr lang="en-US" altLang="ko-KR" dirty="0"/>
              <a:t> </a:t>
            </a:r>
            <a:r>
              <a:rPr lang="en-US" altLang="ko-KR" dirty="0" smtClean="0"/>
              <a:t>                                 </a:t>
            </a:r>
            <a:r>
              <a:rPr lang="ko-KR" altLang="en-US" dirty="0" smtClean="0"/>
              <a:t>각 </a:t>
            </a:r>
            <a:r>
              <a:rPr lang="ko-KR" altLang="en-US" dirty="0"/>
              <a:t>게시 글의 상세정보를 볼 수 있다</a:t>
            </a:r>
            <a:r>
              <a:rPr lang="en-US" altLang="ko-KR" dirty="0"/>
              <a:t>.</a:t>
            </a:r>
          </a:p>
          <a:p>
            <a:pPr fontAlgn="base" latinLnBrk="1"/>
            <a:endParaRPr lang="ko-KR" altLang="en-US" dirty="0"/>
          </a:p>
          <a:p>
            <a:pPr fontAlgn="base" latinLnBrk="1"/>
            <a:endParaRPr lang="en-US" altLang="ko-KR" dirty="0" smtClean="0"/>
          </a:p>
          <a:p>
            <a:pPr fontAlgn="base" latinLnBrk="1"/>
            <a:r>
              <a:rPr lang="en-US" altLang="ko-KR" dirty="0" smtClean="0"/>
              <a:t>-</a:t>
            </a:r>
            <a:r>
              <a:rPr lang="ko-KR" altLang="en-US" dirty="0" smtClean="0"/>
              <a:t>축</a:t>
            </a:r>
            <a:r>
              <a:rPr lang="ko-KR" altLang="en-US" dirty="0"/>
              <a:t>제</a:t>
            </a:r>
            <a:r>
              <a:rPr lang="ko-KR" altLang="en-US" dirty="0" smtClean="0"/>
              <a:t> </a:t>
            </a:r>
            <a:r>
              <a:rPr lang="ko-KR" altLang="en-US" dirty="0"/>
              <a:t>게시판은 수도권 지역별로 여행지의 사진과 이름을 보여준다</a:t>
            </a:r>
            <a:r>
              <a:rPr lang="en-US" altLang="ko-KR" dirty="0"/>
              <a:t>.</a:t>
            </a:r>
            <a:r>
              <a:rPr lang="ko-KR" altLang="en-US" dirty="0"/>
              <a:t> 게시 글을 클릭해 </a:t>
            </a:r>
            <a:endParaRPr lang="en-US" altLang="ko-KR" dirty="0"/>
          </a:p>
          <a:p>
            <a:pPr fontAlgn="base" latinLnBrk="1"/>
            <a:r>
              <a:rPr lang="en-US" altLang="ko-KR" dirty="0"/>
              <a:t>                                  </a:t>
            </a:r>
            <a:r>
              <a:rPr lang="ko-KR" altLang="en-US" dirty="0"/>
              <a:t>각 게시 글의 상세정보를 볼 수 있다</a:t>
            </a:r>
            <a:r>
              <a:rPr lang="en-US" altLang="ko-KR" dirty="0"/>
              <a:t>.</a:t>
            </a:r>
          </a:p>
          <a:p>
            <a:pPr fontAlgn="base" latinLnBrk="1"/>
            <a:endParaRPr lang="en-US" altLang="ko-KR" dirty="0"/>
          </a:p>
          <a:p>
            <a:pPr fontAlgn="base" latinLnBrk="1"/>
            <a:r>
              <a:rPr lang="en-US" altLang="ko-KR" dirty="0" smtClean="0"/>
              <a:t>-</a:t>
            </a:r>
            <a:r>
              <a:rPr lang="ko-KR" altLang="en-US" dirty="0" smtClean="0"/>
              <a:t>상세정보는 여행지와 </a:t>
            </a:r>
            <a:r>
              <a:rPr lang="ko-KR" altLang="en-US" dirty="0"/>
              <a:t>축제 게시판의 게시물을 클릭하면 </a:t>
            </a:r>
            <a:r>
              <a:rPr lang="ko-KR" altLang="en-US" dirty="0" smtClean="0"/>
              <a:t>해당 </a:t>
            </a:r>
            <a:r>
              <a:rPr lang="ko-KR" altLang="en-US" dirty="0"/>
              <a:t>여행지</a:t>
            </a:r>
            <a:r>
              <a:rPr lang="en-US" altLang="ko-KR" dirty="0"/>
              <a:t>, </a:t>
            </a:r>
            <a:r>
              <a:rPr lang="ko-KR" altLang="en-US" dirty="0"/>
              <a:t>축제의 상세정보</a:t>
            </a:r>
            <a:r>
              <a:rPr lang="en-US" altLang="ko-KR" dirty="0"/>
              <a:t>, </a:t>
            </a:r>
            <a:r>
              <a:rPr lang="ko-KR" altLang="en-US" dirty="0"/>
              <a:t>날씨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pPr fontAlgn="base" latinLnBrk="1"/>
            <a:r>
              <a:rPr lang="en-US" altLang="ko-KR" dirty="0"/>
              <a:t> </a:t>
            </a:r>
            <a:r>
              <a:rPr lang="en-US" altLang="ko-KR" dirty="0" smtClean="0"/>
              <a:t>                        </a:t>
            </a:r>
            <a:r>
              <a:rPr lang="ko-KR" altLang="en-US" dirty="0" smtClean="0"/>
              <a:t>지도정보를 </a:t>
            </a:r>
            <a:r>
              <a:rPr lang="ko-KR" altLang="en-US" dirty="0"/>
              <a:t>보여주고 </a:t>
            </a:r>
            <a:r>
              <a:rPr lang="ko-KR" altLang="en-US" dirty="0" smtClean="0"/>
              <a:t>반경 </a:t>
            </a:r>
            <a:r>
              <a:rPr lang="en-US" altLang="ko-KR" dirty="0" smtClean="0"/>
              <a:t>3KM </a:t>
            </a:r>
            <a:r>
              <a:rPr lang="ko-KR" altLang="en-US" dirty="0" smtClean="0"/>
              <a:t>내의 주변 여행지</a:t>
            </a:r>
            <a:r>
              <a:rPr lang="en-US" altLang="ko-KR" dirty="0" smtClean="0"/>
              <a:t>,</a:t>
            </a:r>
            <a:r>
              <a:rPr lang="ko-KR" altLang="en-US" dirty="0" smtClean="0"/>
              <a:t>축제정보를 제공한다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fontAlgn="base" latinLnBrk="1"/>
            <a:endParaRPr lang="en-US" altLang="ko-KR" dirty="0"/>
          </a:p>
          <a:p>
            <a:pPr fontAlgn="base" latinLnBrk="1"/>
            <a:endParaRPr lang="ko-KR" altLang="en-US" dirty="0"/>
          </a:p>
          <a:p>
            <a:pPr fontAlgn="base" latinLnBrk="1"/>
            <a:endParaRPr lang="en-US" altLang="ko-KR" dirty="0" smtClean="0"/>
          </a:p>
        </p:txBody>
      </p:sp>
      <p:cxnSp>
        <p:nvCxnSpPr>
          <p:cNvPr id="26" name="직선 연결선 25"/>
          <p:cNvCxnSpPr/>
          <p:nvPr/>
        </p:nvCxnSpPr>
        <p:spPr>
          <a:xfrm>
            <a:off x="1322024" y="1130300"/>
            <a:ext cx="190591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01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/>
              <a:t>3</a:t>
            </a:r>
            <a:r>
              <a:rPr lang="en-US" altLang="ko-KR" sz="4000" b="1" dirty="0"/>
              <a:t> </a:t>
            </a:r>
            <a:r>
              <a:rPr lang="en-US" altLang="ko-KR" sz="4000" b="1" dirty="0" smtClean="0"/>
              <a:t>  </a:t>
            </a:r>
            <a:r>
              <a:rPr lang="ko-KR" altLang="en-US" sz="4000" b="1" dirty="0" smtClean="0"/>
              <a:t>시나리오</a:t>
            </a:r>
            <a:endParaRPr lang="ko-KR" altLang="en-US" sz="4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322023" y="1476260"/>
            <a:ext cx="997026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en-US" altLang="ko-KR" dirty="0" smtClean="0"/>
              <a:t>-</a:t>
            </a:r>
            <a:r>
              <a:rPr lang="ko-KR" altLang="en-US" dirty="0" smtClean="0"/>
              <a:t>추천여행코스 </a:t>
            </a:r>
            <a:r>
              <a:rPr lang="ko-KR" altLang="en-US" dirty="0"/>
              <a:t>게시판은 </a:t>
            </a:r>
            <a:r>
              <a:rPr lang="ko-KR" altLang="en-US" dirty="0" smtClean="0"/>
              <a:t>모든 </a:t>
            </a:r>
            <a:r>
              <a:rPr lang="ko-KR" altLang="en-US" dirty="0"/>
              <a:t>추천여행코스를 보여주고 </a:t>
            </a:r>
            <a:r>
              <a:rPr lang="ko-KR" altLang="en-US" dirty="0" smtClean="0"/>
              <a:t>최신 순</a:t>
            </a:r>
            <a:r>
              <a:rPr lang="en-US" altLang="ko-KR" dirty="0"/>
              <a:t>, </a:t>
            </a:r>
            <a:r>
              <a:rPr lang="ko-KR" altLang="en-US" dirty="0" smtClean="0"/>
              <a:t>오래된 순</a:t>
            </a:r>
            <a:r>
              <a:rPr lang="en-US" altLang="ko-KR" dirty="0"/>
              <a:t>, </a:t>
            </a:r>
            <a:r>
              <a:rPr lang="ko-KR" altLang="en-US" dirty="0"/>
              <a:t>지역별</a:t>
            </a:r>
            <a:r>
              <a:rPr lang="en-US" altLang="ko-KR" dirty="0"/>
              <a:t>, </a:t>
            </a:r>
            <a:r>
              <a:rPr lang="ko-KR" altLang="en-US" dirty="0"/>
              <a:t>태그 등으로 </a:t>
            </a:r>
            <a:endParaRPr lang="en-US" altLang="ko-KR" dirty="0" smtClean="0"/>
          </a:p>
          <a:p>
            <a:pPr fontAlgn="base" latinLnBrk="1"/>
            <a:r>
              <a:rPr lang="en-US" altLang="ko-KR" dirty="0"/>
              <a:t> </a:t>
            </a:r>
            <a:r>
              <a:rPr lang="en-US" altLang="ko-KR" dirty="0" smtClean="0"/>
              <a:t>                            </a:t>
            </a:r>
            <a:r>
              <a:rPr lang="ko-KR" altLang="en-US" dirty="0" smtClean="0"/>
              <a:t>필터 링 </a:t>
            </a:r>
            <a:r>
              <a:rPr lang="ko-KR" altLang="en-US" dirty="0"/>
              <a:t>할 수 있으며 검색으로 조회할 수 있고 게시물을 </a:t>
            </a:r>
            <a:r>
              <a:rPr lang="ko-KR" altLang="en-US" dirty="0" smtClean="0"/>
              <a:t>클릭 시 </a:t>
            </a:r>
            <a:r>
              <a:rPr lang="ko-KR" altLang="en-US" dirty="0"/>
              <a:t>코스별 상세 </a:t>
            </a:r>
            <a:r>
              <a:rPr lang="ko-KR" altLang="en-US" dirty="0" smtClean="0"/>
              <a:t>내용</a:t>
            </a:r>
            <a:r>
              <a:rPr lang="en-US" altLang="ko-KR" dirty="0" smtClean="0"/>
              <a:t>,</a:t>
            </a:r>
          </a:p>
          <a:p>
            <a:pPr fontAlgn="base" latinLnBrk="1"/>
            <a:r>
              <a:rPr lang="en-US" altLang="ko-KR" dirty="0"/>
              <a:t> </a:t>
            </a:r>
            <a:r>
              <a:rPr lang="en-US" altLang="ko-KR" dirty="0" smtClean="0"/>
              <a:t>                            </a:t>
            </a:r>
            <a:r>
              <a:rPr lang="ko-KR" altLang="en-US" dirty="0" smtClean="0"/>
              <a:t>날씨</a:t>
            </a:r>
            <a:r>
              <a:rPr lang="en-US" altLang="ko-KR" dirty="0"/>
              <a:t>, </a:t>
            </a:r>
            <a:r>
              <a:rPr lang="ko-KR" altLang="en-US" dirty="0"/>
              <a:t>주변 여행지정보를 </a:t>
            </a:r>
            <a:r>
              <a:rPr lang="ko-KR" altLang="en-US" dirty="0" smtClean="0"/>
              <a:t>보여줍니다</a:t>
            </a:r>
            <a:r>
              <a:rPr lang="en-US" altLang="ko-KR" dirty="0" smtClean="0"/>
              <a:t>.</a:t>
            </a:r>
          </a:p>
          <a:p>
            <a:pPr fontAlgn="base" latinLnBrk="1"/>
            <a:endParaRPr lang="en-US" altLang="ko-KR" dirty="0"/>
          </a:p>
          <a:p>
            <a:pPr fontAlgn="base" latinLnBrk="1"/>
            <a:r>
              <a:rPr lang="en-US" altLang="ko-KR" dirty="0" smtClean="0"/>
              <a:t>-</a:t>
            </a:r>
            <a:r>
              <a:rPr lang="ko-KR" altLang="en-US" dirty="0" smtClean="0"/>
              <a:t>자유게시판은 </a:t>
            </a:r>
            <a:r>
              <a:rPr lang="ko-KR" altLang="en-US" dirty="0"/>
              <a:t>회원이 자유롭게 이용 가능하며 </a:t>
            </a:r>
            <a:r>
              <a:rPr lang="ko-KR" altLang="en-US" dirty="0" err="1" smtClean="0"/>
              <a:t>답글을</a:t>
            </a:r>
            <a:r>
              <a:rPr lang="ko-KR" altLang="en-US" dirty="0" smtClean="0"/>
              <a:t> 작성 할 </a:t>
            </a:r>
            <a:r>
              <a:rPr lang="ko-KR" altLang="en-US" dirty="0"/>
              <a:t>수 있고 </a:t>
            </a:r>
            <a:r>
              <a:rPr lang="ko-KR" altLang="en-US" dirty="0" err="1"/>
              <a:t>답글은</a:t>
            </a:r>
            <a:r>
              <a:rPr lang="ko-KR" altLang="en-US" dirty="0"/>
              <a:t> </a:t>
            </a:r>
            <a:r>
              <a:rPr lang="ko-KR" altLang="en-US" dirty="0" smtClean="0"/>
              <a:t>계층 형으로 </a:t>
            </a:r>
            <a:r>
              <a:rPr lang="ko-KR" altLang="en-US" dirty="0"/>
              <a:t>되어 </a:t>
            </a:r>
            <a:r>
              <a:rPr lang="ko-KR" altLang="en-US" dirty="0" err="1" smtClean="0"/>
              <a:t>있</a:t>
            </a:r>
            <a:r>
              <a:rPr lang="ko-KR" altLang="en-US" dirty="0" smtClean="0"/>
              <a:t>       </a:t>
            </a:r>
            <a:endParaRPr lang="en-US" altLang="ko-KR" dirty="0" smtClean="0"/>
          </a:p>
          <a:p>
            <a:pPr fontAlgn="base" latinLnBrk="1"/>
            <a:r>
              <a:rPr lang="en-US" altLang="ko-KR" dirty="0"/>
              <a:t> </a:t>
            </a:r>
            <a:r>
              <a:rPr lang="en-US" altLang="ko-KR" dirty="0" smtClean="0"/>
              <a:t>                            </a:t>
            </a:r>
            <a:r>
              <a:rPr lang="ko-KR" altLang="en-US" dirty="0" smtClean="0"/>
              <a:t>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자신이 </a:t>
            </a:r>
            <a:r>
              <a:rPr lang="ko-KR" altLang="en-US" dirty="0"/>
              <a:t>쓴 글을 수정</a:t>
            </a:r>
            <a:r>
              <a:rPr lang="en-US" altLang="ko-KR" dirty="0"/>
              <a:t>, </a:t>
            </a:r>
            <a:r>
              <a:rPr lang="ko-KR" altLang="en-US" dirty="0"/>
              <a:t>삭제할 수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  <a:p>
            <a:pPr fontAlgn="base" latinLnBrk="1"/>
            <a:endParaRPr lang="en-US" altLang="ko-KR" dirty="0" smtClean="0"/>
          </a:p>
          <a:p>
            <a:pPr fontAlgn="base" latinLnBrk="1"/>
            <a:r>
              <a:rPr lang="ko-KR" altLang="en-US" dirty="0"/>
              <a:t>포토 게시판은 </a:t>
            </a:r>
            <a:r>
              <a:rPr lang="ko-KR" altLang="en-US" dirty="0" smtClean="0"/>
              <a:t>글 작성시 </a:t>
            </a:r>
            <a:r>
              <a:rPr lang="ko-KR" altLang="en-US" dirty="0"/>
              <a:t>반드시 </a:t>
            </a:r>
            <a:r>
              <a:rPr lang="ko-KR" altLang="en-US" dirty="0" smtClean="0"/>
              <a:t>한 장의 </a:t>
            </a:r>
            <a:r>
              <a:rPr lang="ko-KR" altLang="en-US" dirty="0"/>
              <a:t>사진을 넣어야 </a:t>
            </a:r>
            <a:r>
              <a:rPr lang="ko-KR" altLang="en-US" dirty="0" smtClean="0"/>
              <a:t>하며 게시 글은 </a:t>
            </a:r>
            <a:r>
              <a:rPr lang="ko-KR" altLang="en-US" dirty="0"/>
              <a:t>사진과 함께 보여주고 </a:t>
            </a:r>
            <a:endParaRPr lang="en-US" altLang="ko-KR" dirty="0" smtClean="0"/>
          </a:p>
          <a:p>
            <a:pPr fontAlgn="base" latinLnBrk="1"/>
            <a:r>
              <a:rPr lang="en-US" altLang="ko-KR" dirty="0"/>
              <a:t> </a:t>
            </a:r>
            <a:r>
              <a:rPr lang="en-US" altLang="ko-KR" dirty="0" smtClean="0"/>
              <a:t>                          </a:t>
            </a:r>
            <a:r>
              <a:rPr lang="ko-KR" altLang="en-US" dirty="0" smtClean="0"/>
              <a:t>사진  은 </a:t>
            </a:r>
            <a:r>
              <a:rPr lang="ko-KR" altLang="en-US" dirty="0"/>
              <a:t>마우스 </a:t>
            </a:r>
            <a:r>
              <a:rPr lang="ko-KR" altLang="en-US" dirty="0" smtClean="0"/>
              <a:t>오버 시 </a:t>
            </a:r>
            <a:r>
              <a:rPr lang="ko-KR" altLang="en-US" dirty="0"/>
              <a:t>줌 </a:t>
            </a:r>
            <a:r>
              <a:rPr lang="ko-KR" altLang="en-US" dirty="0" smtClean="0"/>
              <a:t>아웃 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fontAlgn="base" latinLnBrk="1"/>
            <a:endParaRPr lang="en-US" altLang="ko-KR" dirty="0" smtClean="0"/>
          </a:p>
          <a:p>
            <a:pPr fontAlgn="base" latinLnBrk="1"/>
            <a:r>
              <a:rPr lang="ko-KR" altLang="en-US" dirty="0"/>
              <a:t>나만의 코스 </a:t>
            </a:r>
            <a:r>
              <a:rPr lang="ko-KR" altLang="en-US" dirty="0" smtClean="0"/>
              <a:t>게시판은 </a:t>
            </a:r>
            <a:r>
              <a:rPr lang="ko-KR" altLang="en-US" dirty="0"/>
              <a:t>글 작성시 반드시 기본 </a:t>
            </a:r>
            <a:r>
              <a:rPr lang="ko-KR" altLang="en-US" dirty="0" smtClean="0"/>
              <a:t>두 개 </a:t>
            </a:r>
            <a:r>
              <a:rPr lang="ko-KR" altLang="en-US" dirty="0"/>
              <a:t>이상의 코스를 작성 해야 하고 </a:t>
            </a:r>
            <a:r>
              <a:rPr lang="en-US" altLang="ko-KR" dirty="0" smtClean="0"/>
              <a:t>[+, </a:t>
            </a:r>
            <a:r>
              <a:rPr lang="en-US" altLang="ko-KR" dirty="0"/>
              <a:t>-] </a:t>
            </a:r>
            <a:r>
              <a:rPr lang="ko-KR" altLang="en-US" dirty="0"/>
              <a:t>버튼을 </a:t>
            </a:r>
            <a:endParaRPr lang="en-US" altLang="ko-KR" dirty="0" smtClean="0"/>
          </a:p>
          <a:p>
            <a:pPr fontAlgn="base" latinLnBrk="1"/>
            <a:r>
              <a:rPr lang="en-US" altLang="ko-KR" dirty="0"/>
              <a:t> </a:t>
            </a:r>
            <a:r>
              <a:rPr lang="en-US" altLang="ko-KR" dirty="0" smtClean="0"/>
              <a:t>                        </a:t>
            </a:r>
            <a:r>
              <a:rPr lang="ko-KR" altLang="en-US" dirty="0" smtClean="0"/>
              <a:t>통해 </a:t>
            </a:r>
            <a:r>
              <a:rPr lang="ko-KR" altLang="en-US" dirty="0"/>
              <a:t>추가할 코스의 개수를 정할 수 있으며 모든 </a:t>
            </a:r>
            <a:r>
              <a:rPr lang="ko-KR" altLang="en-US" dirty="0" smtClean="0"/>
              <a:t>게시 글 </a:t>
            </a:r>
            <a:r>
              <a:rPr lang="ko-KR" altLang="en-US" dirty="0"/>
              <a:t>내용을 작성해야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fontAlgn="base" latinLnBrk="1"/>
            <a:endParaRPr lang="en-US" altLang="ko-KR" dirty="0" smtClean="0"/>
          </a:p>
          <a:p>
            <a:pPr fontAlgn="base" latinLnBrk="1"/>
            <a:r>
              <a:rPr lang="ko-KR" altLang="en-US" dirty="0"/>
              <a:t>공지사항 게시판은 관리자만 작성 가능하며 관리자는 하나의 공지를 상단에 고정시킬 수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fontAlgn="base" latinLnBrk="1"/>
            <a:endParaRPr lang="en-US" altLang="ko-KR" dirty="0" smtClean="0"/>
          </a:p>
          <a:p>
            <a:pPr fontAlgn="base" latinLnBrk="1"/>
            <a:r>
              <a:rPr lang="en-US" altLang="ko-KR" dirty="0"/>
              <a:t>Q&amp;A </a:t>
            </a:r>
            <a:r>
              <a:rPr lang="ko-KR" altLang="en-US" dirty="0"/>
              <a:t>게시판은 작성시 </a:t>
            </a:r>
            <a:r>
              <a:rPr lang="ko-KR" altLang="en-US" dirty="0" smtClean="0"/>
              <a:t>공개</a:t>
            </a:r>
            <a:r>
              <a:rPr lang="en-US" altLang="ko-KR" dirty="0" smtClean="0"/>
              <a:t>,</a:t>
            </a:r>
            <a:r>
              <a:rPr lang="ko-KR" altLang="en-US" dirty="0" smtClean="0"/>
              <a:t>비공개 </a:t>
            </a:r>
            <a:r>
              <a:rPr lang="ko-KR" altLang="en-US" dirty="0"/>
              <a:t>설정 가능하고 </a:t>
            </a:r>
            <a:r>
              <a:rPr lang="ko-KR" altLang="en-US" dirty="0" smtClean="0"/>
              <a:t>비공개 시 작성자</a:t>
            </a:r>
            <a:r>
              <a:rPr lang="en-US" altLang="ko-KR" dirty="0" smtClean="0"/>
              <a:t>,</a:t>
            </a:r>
            <a:r>
              <a:rPr lang="ko-KR" altLang="en-US" dirty="0" smtClean="0"/>
              <a:t>관리자만 </a:t>
            </a:r>
            <a:r>
              <a:rPr lang="ko-KR" altLang="en-US" dirty="0"/>
              <a:t>열람할 수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fontAlgn="base" latinLnBrk="1"/>
            <a:endParaRPr lang="en-US" altLang="ko-KR" dirty="0" smtClean="0"/>
          </a:p>
          <a:p>
            <a:pPr fontAlgn="base" latinLnBrk="1"/>
            <a:endParaRPr lang="en-US" altLang="ko-KR" dirty="0" smtClean="0"/>
          </a:p>
          <a:p>
            <a:pPr fontAlgn="base" latinLnBrk="1"/>
            <a:endParaRPr lang="ko-KR" altLang="en-US" dirty="0"/>
          </a:p>
          <a:p>
            <a:pPr fontAlgn="base" latinLnBrk="1"/>
            <a:endParaRPr lang="en-US" altLang="ko-KR" dirty="0"/>
          </a:p>
          <a:p>
            <a:pPr fontAlgn="base" latinLnBrk="1"/>
            <a:endParaRPr lang="ko-KR" altLang="en-US" dirty="0"/>
          </a:p>
          <a:p>
            <a:pPr fontAlgn="base" latinLnBrk="1"/>
            <a:endParaRPr lang="en-US" altLang="ko-KR" dirty="0" smtClean="0"/>
          </a:p>
        </p:txBody>
      </p:sp>
      <p:sp>
        <p:nvSpPr>
          <p:cNvPr id="8" name="矩形 9">
            <a:extLst>
              <a:ext uri="{FF2B5EF4-FFF2-40B4-BE49-F238E27FC236}">
                <a16:creationId xmlns:a16="http://schemas.microsoft.com/office/drawing/2014/main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322024" y="1130300"/>
            <a:ext cx="190591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446714" y="1130300"/>
            <a:ext cx="20030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75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/>
              <a:t>3</a:t>
            </a:r>
            <a:r>
              <a:rPr lang="en-US" altLang="ko-KR" sz="4000" b="1" dirty="0"/>
              <a:t> </a:t>
            </a:r>
            <a:r>
              <a:rPr lang="en-US" altLang="ko-KR" sz="4000" b="1" dirty="0" smtClean="0"/>
              <a:t>  </a:t>
            </a:r>
            <a:r>
              <a:rPr lang="ko-KR" altLang="en-US" sz="4000" b="1" dirty="0" smtClean="0"/>
              <a:t>시나리오</a:t>
            </a:r>
            <a:endParaRPr lang="ko-KR" altLang="en-US" sz="4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322023" y="1476260"/>
            <a:ext cx="997026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ko-KR" altLang="en-US" dirty="0" smtClean="0"/>
              <a:t>권</a:t>
            </a:r>
            <a:r>
              <a:rPr lang="ko-KR" altLang="en-US" dirty="0"/>
              <a:t>한</a:t>
            </a:r>
            <a:endParaRPr lang="en-US" altLang="ko-KR" dirty="0" smtClean="0"/>
          </a:p>
          <a:p>
            <a:pPr fontAlgn="base" latinLnBrk="1"/>
            <a:endParaRPr lang="en-US" altLang="ko-KR" dirty="0"/>
          </a:p>
          <a:p>
            <a:pPr fontAlgn="base" latinLnBrk="1"/>
            <a:r>
              <a:rPr lang="ko-KR" altLang="en-US" dirty="0" smtClean="0"/>
              <a:t>모든 </a:t>
            </a:r>
            <a:r>
              <a:rPr lang="ko-KR" altLang="en-US" dirty="0"/>
              <a:t>유저게시판의 글 작성시 해당 게시판의 제목 </a:t>
            </a:r>
            <a:r>
              <a:rPr lang="ko-KR" altLang="en-US" dirty="0" smtClean="0"/>
              <a:t>내용 등 </a:t>
            </a:r>
            <a:r>
              <a:rPr lang="ko-KR" altLang="en-US" dirty="0"/>
              <a:t>모든 내용을 작성해야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</a:p>
          <a:p>
            <a:pPr fontAlgn="base" latinLnBrk="1"/>
            <a:endParaRPr lang="ko-KR" altLang="en-US" dirty="0"/>
          </a:p>
          <a:p>
            <a:pPr fontAlgn="base" latinLnBrk="1"/>
            <a:r>
              <a:rPr lang="ko-KR" altLang="en-US" dirty="0"/>
              <a:t>공지사항 게시판을 제외한 모든 유저게시판에는 회원만 이용 가능한 </a:t>
            </a:r>
            <a:r>
              <a:rPr lang="ko-KR" altLang="en-US" dirty="0" err="1"/>
              <a:t>댓글</a:t>
            </a:r>
            <a:r>
              <a:rPr lang="ko-KR" altLang="en-US" dirty="0"/>
              <a:t> 기능이 </a:t>
            </a:r>
            <a:r>
              <a:rPr lang="ko-KR" altLang="en-US" dirty="0" smtClean="0"/>
              <a:t>있고</a:t>
            </a:r>
            <a:endParaRPr lang="en-US" altLang="ko-KR" dirty="0" smtClean="0"/>
          </a:p>
          <a:p>
            <a:pPr fontAlgn="base" latinLnBrk="1"/>
            <a:r>
              <a:rPr lang="ko-KR" altLang="en-US" dirty="0" smtClean="0"/>
              <a:t>포토 </a:t>
            </a:r>
            <a:r>
              <a:rPr lang="ko-KR" altLang="en-US" dirty="0"/>
              <a:t>게시판을 제외한 모든 유저게시판은 </a:t>
            </a:r>
            <a:r>
              <a:rPr lang="ko-KR" altLang="en-US" dirty="0" err="1"/>
              <a:t>페이징</a:t>
            </a:r>
            <a:r>
              <a:rPr lang="ko-KR" altLang="en-US" dirty="0"/>
              <a:t> 처리 </a:t>
            </a:r>
            <a:r>
              <a:rPr lang="ko-KR" altLang="en-US" dirty="0" smtClean="0"/>
              <a:t>되어있으며 </a:t>
            </a:r>
            <a:r>
              <a:rPr lang="ko-KR" altLang="en-US" dirty="0"/>
              <a:t>검색 기능이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</a:p>
          <a:p>
            <a:pPr fontAlgn="base" latinLnBrk="1"/>
            <a:endParaRPr lang="ko-KR" altLang="en-US" dirty="0"/>
          </a:p>
          <a:p>
            <a:pPr fontAlgn="base" latinLnBrk="1"/>
            <a:r>
              <a:rPr lang="ko-KR" altLang="en-US" dirty="0"/>
              <a:t>회원은 모든 유저게시판의 글쓰기 기능과 </a:t>
            </a:r>
            <a:r>
              <a:rPr lang="ko-KR" altLang="en-US" dirty="0" err="1"/>
              <a:t>댓글</a:t>
            </a:r>
            <a:r>
              <a:rPr lang="ko-KR" altLang="en-US" dirty="0"/>
              <a:t> 기능을 이용할 수 있고 </a:t>
            </a:r>
            <a:endParaRPr lang="en-US" altLang="ko-KR" dirty="0" smtClean="0"/>
          </a:p>
          <a:p>
            <a:pPr fontAlgn="base" latinLnBrk="1"/>
            <a:r>
              <a:rPr lang="ko-KR" altLang="en-US" dirty="0" smtClean="0"/>
              <a:t>비회원은 </a:t>
            </a:r>
            <a:r>
              <a:rPr lang="ko-KR" altLang="en-US" dirty="0"/>
              <a:t>모든 유저게시판의 글 목록을 볼 수 있지만 </a:t>
            </a:r>
            <a:r>
              <a:rPr lang="ko-KR" altLang="en-US" dirty="0" err="1" smtClean="0"/>
              <a:t>댓글</a:t>
            </a:r>
            <a:r>
              <a:rPr lang="ko-KR" altLang="en-US" dirty="0" smtClean="0"/>
              <a:t> 기능은 </a:t>
            </a:r>
            <a:r>
              <a:rPr lang="ko-KR" altLang="en-US" dirty="0"/>
              <a:t>이용할 수 없으며 자유게시판과 나만의 코스 게시판의 </a:t>
            </a:r>
            <a:r>
              <a:rPr lang="ko-KR" altLang="en-US" dirty="0" smtClean="0"/>
              <a:t>게시 글은 </a:t>
            </a:r>
            <a:r>
              <a:rPr lang="ko-KR" altLang="en-US" dirty="0"/>
              <a:t>열람할 수 </a:t>
            </a:r>
            <a:r>
              <a:rPr lang="ko-KR" altLang="en-US" dirty="0" smtClean="0"/>
              <a:t>없다</a:t>
            </a:r>
            <a:r>
              <a:rPr lang="en-US" altLang="ko-KR" dirty="0" smtClean="0"/>
              <a:t>.</a:t>
            </a:r>
          </a:p>
          <a:p>
            <a:pPr fontAlgn="base" latinLnBrk="1"/>
            <a:endParaRPr lang="ko-KR" altLang="en-US" dirty="0"/>
          </a:p>
          <a:p>
            <a:pPr fontAlgn="base" latinLnBrk="1"/>
            <a:r>
              <a:rPr lang="ko-KR" altLang="en-US" dirty="0"/>
              <a:t>관리자는 모든 </a:t>
            </a:r>
            <a:r>
              <a:rPr lang="ko-KR" altLang="en-US" dirty="0" smtClean="0"/>
              <a:t>게시 글을 </a:t>
            </a:r>
            <a:r>
              <a:rPr lang="ko-KR" altLang="en-US" dirty="0"/>
              <a:t>조회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삭제할 수 </a:t>
            </a:r>
            <a:r>
              <a:rPr lang="ko-KR" altLang="en-US" dirty="0" smtClean="0"/>
              <a:t>있습니다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fontAlgn="base" latinLnBrk="1"/>
            <a:endParaRPr lang="en-US" altLang="ko-KR" dirty="0" smtClean="0"/>
          </a:p>
        </p:txBody>
      </p:sp>
      <p:sp>
        <p:nvSpPr>
          <p:cNvPr id="8" name="矩形 9">
            <a:extLst>
              <a:ext uri="{FF2B5EF4-FFF2-40B4-BE49-F238E27FC236}">
                <a16:creationId xmlns:a16="http://schemas.microsoft.com/office/drawing/2014/main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322024" y="1130300"/>
            <a:ext cx="190591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446714" y="1130300"/>
            <a:ext cx="20030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030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/>
              <a:t>3</a:t>
            </a:r>
            <a:r>
              <a:rPr lang="en-US" altLang="ko-KR" sz="4000" b="1" dirty="0"/>
              <a:t> </a:t>
            </a:r>
            <a:r>
              <a:rPr lang="en-US" altLang="ko-KR" sz="4000" b="1" dirty="0" smtClean="0"/>
              <a:t>  </a:t>
            </a:r>
            <a:r>
              <a:rPr lang="ko-KR" altLang="en-US" sz="4000" b="1" dirty="0" smtClean="0"/>
              <a:t>시나리오</a:t>
            </a:r>
            <a:endParaRPr lang="ko-KR" altLang="en-US" sz="4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322024" y="1476259"/>
            <a:ext cx="99702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ko-KR" altLang="en-US" dirty="0" smtClean="0"/>
              <a:t>관리자 메뉴</a:t>
            </a:r>
            <a:endParaRPr lang="en-US" altLang="ko-KR" dirty="0" smtClean="0"/>
          </a:p>
          <a:p>
            <a:pPr fontAlgn="base" latinLnBrk="1"/>
            <a:endParaRPr lang="en-US" altLang="ko-KR" dirty="0"/>
          </a:p>
          <a:p>
            <a:pPr fontAlgn="base" latinLnBrk="1"/>
            <a:r>
              <a:rPr lang="ko-KR" altLang="en-US" dirty="0" smtClean="0"/>
              <a:t>관리자를 </a:t>
            </a:r>
            <a:r>
              <a:rPr lang="ko-KR" altLang="en-US" dirty="0"/>
              <a:t>관리할 수 있는 관리자메뉴와 회원을 관리할 수 있는 회원 관리 메뉴가 </a:t>
            </a:r>
            <a:r>
              <a:rPr lang="ko-KR" altLang="en-US" dirty="0" smtClean="0"/>
              <a:t>있고</a:t>
            </a:r>
            <a:endParaRPr lang="en-US" altLang="ko-KR" dirty="0" smtClean="0"/>
          </a:p>
          <a:p>
            <a:pPr fontAlgn="base" latinLnBrk="1"/>
            <a:r>
              <a:rPr lang="ko-KR" altLang="en-US" dirty="0" smtClean="0"/>
              <a:t> </a:t>
            </a:r>
            <a:r>
              <a:rPr lang="ko-KR" altLang="en-US" dirty="0"/>
              <a:t>관리자메뉴에서 관리자를 추가하고 수정할 수 있으며 </a:t>
            </a:r>
            <a:r>
              <a:rPr lang="ko-KR" altLang="en-US" dirty="0" smtClean="0"/>
              <a:t>회원관리메뉴에서 모든 </a:t>
            </a:r>
            <a:r>
              <a:rPr lang="ko-KR" altLang="en-US" dirty="0"/>
              <a:t>회원 정보를 확인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삭제할 수 </a:t>
            </a:r>
            <a:r>
              <a:rPr lang="ko-KR" altLang="en-US" dirty="0" smtClean="0"/>
              <a:t>있으며 </a:t>
            </a:r>
            <a:r>
              <a:rPr lang="ko-KR" altLang="en-US" dirty="0"/>
              <a:t>특정 회원의 상세정보를 볼 수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/>
              <a:t> </a:t>
            </a:r>
            <a:r>
              <a:rPr lang="ko-KR" altLang="en-US" dirty="0" smtClean="0"/>
              <a:t>회원정보수정 </a:t>
            </a:r>
            <a:r>
              <a:rPr lang="ko-KR" altLang="en-US" dirty="0"/>
              <a:t>메뉴에서는 </a:t>
            </a:r>
            <a:endParaRPr lang="en-US" altLang="ko-KR" dirty="0" smtClean="0"/>
          </a:p>
          <a:p>
            <a:pPr fontAlgn="base" latinLnBrk="1"/>
            <a:r>
              <a:rPr lang="ko-KR" altLang="en-US" dirty="0" smtClean="0"/>
              <a:t>이름</a:t>
            </a:r>
            <a:r>
              <a:rPr lang="en-US" altLang="ko-KR" dirty="0" smtClean="0"/>
              <a:t>,</a:t>
            </a:r>
            <a:r>
              <a:rPr lang="ko-KR" altLang="en-US" dirty="0" smtClean="0"/>
              <a:t>비밀번호 </a:t>
            </a:r>
            <a:r>
              <a:rPr lang="ko-KR" altLang="en-US" dirty="0"/>
              <a:t>주소를 수정할 수 있고 </a:t>
            </a:r>
            <a:r>
              <a:rPr lang="en-US" altLang="ko-KR" dirty="0"/>
              <a:t> </a:t>
            </a:r>
            <a:r>
              <a:rPr lang="ko-KR" altLang="en-US" dirty="0" smtClean="0"/>
              <a:t>해당 </a:t>
            </a:r>
            <a:r>
              <a:rPr lang="ko-KR" altLang="en-US" dirty="0"/>
              <a:t>회원의 계정을 비활성화 </a:t>
            </a:r>
            <a:r>
              <a:rPr lang="ko-KR" altLang="en-US" dirty="0" smtClean="0"/>
              <a:t>시킬 수 있다</a:t>
            </a:r>
            <a:r>
              <a:rPr lang="en-US" altLang="ko-KR" dirty="0" smtClean="0"/>
              <a:t>.(</a:t>
            </a:r>
            <a:r>
              <a:rPr lang="ko-KR" altLang="en-US" dirty="0"/>
              <a:t>삭제와 별개</a:t>
            </a:r>
            <a:r>
              <a:rPr lang="en-US" altLang="ko-KR" dirty="0"/>
              <a:t>)</a:t>
            </a:r>
            <a:endParaRPr lang="ko-KR" altLang="en-US" dirty="0"/>
          </a:p>
          <a:p>
            <a:pPr fontAlgn="base" latinLnBrk="1"/>
            <a:endParaRPr lang="en-US" altLang="ko-KR" dirty="0" smtClean="0"/>
          </a:p>
        </p:txBody>
      </p:sp>
      <p:sp>
        <p:nvSpPr>
          <p:cNvPr id="8" name="矩形 9">
            <a:extLst>
              <a:ext uri="{FF2B5EF4-FFF2-40B4-BE49-F238E27FC236}">
                <a16:creationId xmlns:a16="http://schemas.microsoft.com/office/drawing/2014/main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322024" y="1130300"/>
            <a:ext cx="190591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446714" y="1130300"/>
            <a:ext cx="20030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03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/>
              <a:t>3</a:t>
            </a:r>
            <a:r>
              <a:rPr lang="en-US" altLang="ko-KR" sz="4000" b="1" dirty="0"/>
              <a:t> </a:t>
            </a:r>
            <a:r>
              <a:rPr lang="en-US" altLang="ko-KR" sz="4000" b="1" dirty="0" smtClean="0"/>
              <a:t>  </a:t>
            </a:r>
            <a:r>
              <a:rPr lang="ko-KR" altLang="en-US" sz="4000" b="1" dirty="0" smtClean="0"/>
              <a:t>스토리보</a:t>
            </a:r>
            <a:r>
              <a:rPr lang="ko-KR" altLang="en-US" sz="4000" b="1" dirty="0"/>
              <a:t>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07194" y="2702387"/>
            <a:ext cx="99702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1"/>
            <a:r>
              <a:rPr lang="ko-KR" altLang="en-US" sz="3000" dirty="0" smtClean="0"/>
              <a:t>스토리 보드 </a:t>
            </a:r>
            <a:r>
              <a:rPr lang="en-US" altLang="ko-KR" sz="3000" dirty="0" smtClean="0"/>
              <a:t>PPT   </a:t>
            </a:r>
            <a:r>
              <a:rPr lang="ko-KR" altLang="en-US" sz="3000" dirty="0" smtClean="0"/>
              <a:t>참고</a:t>
            </a:r>
            <a:endParaRPr lang="en-US" altLang="ko-KR" sz="3000" dirty="0" smtClean="0"/>
          </a:p>
        </p:txBody>
      </p:sp>
      <p:sp>
        <p:nvSpPr>
          <p:cNvPr id="8" name="矩形 9">
            <a:extLst>
              <a:ext uri="{FF2B5EF4-FFF2-40B4-BE49-F238E27FC236}">
                <a16:creationId xmlns:a16="http://schemas.microsoft.com/office/drawing/2014/main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322024" y="1130300"/>
            <a:ext cx="25953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97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/>
              <a:t>3</a:t>
            </a:r>
            <a:r>
              <a:rPr lang="en-US" altLang="ko-KR" sz="4000" b="1" dirty="0"/>
              <a:t> </a:t>
            </a:r>
            <a:r>
              <a:rPr lang="en-US" altLang="ko-KR" sz="4000" b="1" dirty="0" smtClean="0"/>
              <a:t>  DB</a:t>
            </a:r>
            <a:r>
              <a:rPr lang="ko-KR" altLang="en-US" sz="4000" b="1" dirty="0" smtClean="0"/>
              <a:t>모델링</a:t>
            </a:r>
            <a:endParaRPr lang="ko-KR" altLang="en-US" sz="40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154" y="1433945"/>
            <a:ext cx="8936181" cy="4716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9">
            <a:extLst>
              <a:ext uri="{FF2B5EF4-FFF2-40B4-BE49-F238E27FC236}">
                <a16:creationId xmlns:a16="http://schemas.microsoft.com/office/drawing/2014/main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322024" y="1130300"/>
            <a:ext cx="21485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82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/>
              <a:t>3</a:t>
            </a:r>
            <a:r>
              <a:rPr lang="en-US" altLang="ko-KR" sz="4000" b="1" dirty="0"/>
              <a:t> </a:t>
            </a:r>
            <a:r>
              <a:rPr lang="en-US" altLang="ko-KR" sz="4000" b="1" dirty="0" smtClean="0"/>
              <a:t>  DB</a:t>
            </a:r>
            <a:r>
              <a:rPr lang="ko-KR" altLang="en-US" sz="4000" b="1" dirty="0" smtClean="0"/>
              <a:t>모델링</a:t>
            </a:r>
            <a:endParaRPr lang="ko-KR" altLang="en-US" sz="40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69" y="1230457"/>
            <a:ext cx="6284121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381" y="1230458"/>
            <a:ext cx="3876675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9">
            <a:extLst>
              <a:ext uri="{FF2B5EF4-FFF2-40B4-BE49-F238E27FC236}">
                <a16:creationId xmlns:a16="http://schemas.microsoft.com/office/drawing/2014/main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322024" y="1130300"/>
            <a:ext cx="21485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45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/>
              <a:t>3</a:t>
            </a:r>
            <a:r>
              <a:rPr lang="en-US" altLang="ko-KR" sz="4000" b="1" dirty="0"/>
              <a:t> </a:t>
            </a:r>
            <a:r>
              <a:rPr lang="en-US" altLang="ko-KR" sz="4000" b="1" dirty="0" smtClean="0"/>
              <a:t>  DB</a:t>
            </a:r>
            <a:r>
              <a:rPr lang="ko-KR" altLang="en-US" sz="4000" b="1" dirty="0" smtClean="0"/>
              <a:t>모델링</a:t>
            </a:r>
            <a:endParaRPr lang="ko-KR" altLang="en-US" sz="40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50" y="1837892"/>
            <a:ext cx="10071925" cy="3960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9">
            <a:extLst>
              <a:ext uri="{FF2B5EF4-FFF2-40B4-BE49-F238E27FC236}">
                <a16:creationId xmlns:a16="http://schemas.microsoft.com/office/drawing/2014/main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322024" y="1130300"/>
            <a:ext cx="21485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70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5313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/>
              <a:t>3</a:t>
            </a:r>
            <a:r>
              <a:rPr lang="en-US" altLang="ko-KR" sz="4000" b="1" dirty="0"/>
              <a:t> </a:t>
            </a:r>
            <a:r>
              <a:rPr lang="en-US" altLang="ko-KR" sz="4000" b="1" dirty="0" smtClean="0"/>
              <a:t>  </a:t>
            </a:r>
            <a:r>
              <a:rPr lang="ko-KR" altLang="en-US" sz="4000" b="1" dirty="0" smtClean="0"/>
              <a:t>요구사항 명세서</a:t>
            </a:r>
            <a:endParaRPr lang="ko-KR" altLang="en-US" sz="4000" b="1" dirty="0"/>
          </a:p>
        </p:txBody>
      </p:sp>
      <p:cxnSp>
        <p:nvCxnSpPr>
          <p:cNvPr id="26" name="직선 연결선 25"/>
          <p:cNvCxnSpPr/>
          <p:nvPr/>
        </p:nvCxnSpPr>
        <p:spPr>
          <a:xfrm>
            <a:off x="1322024" y="1130300"/>
            <a:ext cx="360326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363" y="1358611"/>
            <a:ext cx="9265227" cy="451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9">
            <a:extLst>
              <a:ext uri="{FF2B5EF4-FFF2-40B4-BE49-F238E27FC236}">
                <a16:creationId xmlns:a16="http://schemas.microsoft.com/office/drawing/2014/main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46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5313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/>
              <a:t>3</a:t>
            </a:r>
            <a:r>
              <a:rPr lang="en-US" altLang="ko-KR" sz="4000" b="1" dirty="0"/>
              <a:t> </a:t>
            </a:r>
            <a:r>
              <a:rPr lang="en-US" altLang="ko-KR" sz="4000" b="1" dirty="0" smtClean="0"/>
              <a:t>  </a:t>
            </a:r>
            <a:r>
              <a:rPr lang="ko-KR" altLang="en-US" sz="4000" b="1" dirty="0" smtClean="0"/>
              <a:t>요구사항 명세서</a:t>
            </a:r>
            <a:endParaRPr lang="ko-KR" altLang="en-US" sz="4000" b="1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908" y="1471841"/>
            <a:ext cx="5561515" cy="4437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204" y="3004321"/>
            <a:ext cx="4773976" cy="290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203" y="1499371"/>
            <a:ext cx="4728441" cy="150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1474424" y="1155700"/>
            <a:ext cx="360326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88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-2620023" y="-1446184"/>
            <a:ext cx="7319455" cy="10038945"/>
            <a:chOff x="-2681160" y="-1446184"/>
            <a:chExt cx="7319455" cy="10038945"/>
          </a:xfrm>
        </p:grpSpPr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EB3E2064-C82F-4987-90B8-340707F14338}"/>
                </a:ext>
              </a:extLst>
            </p:cNvPr>
            <p:cNvSpPr/>
            <p:nvPr/>
          </p:nvSpPr>
          <p:spPr>
            <a:xfrm rot="5400000">
              <a:off x="-4040905" y="-86439"/>
              <a:ext cx="10038945" cy="7319455"/>
            </a:xfrm>
            <a:prstGeom prst="triangle">
              <a:avLst/>
            </a:prstGeom>
            <a:solidFill>
              <a:schemeClr val="tx1">
                <a:lumMod val="65000"/>
                <a:lumOff val="35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2FF46ED1-3F1C-4494-9B23-145EC758DDDF}"/>
                </a:ext>
              </a:extLst>
            </p:cNvPr>
            <p:cNvSpPr txBox="1"/>
            <p:nvPr/>
          </p:nvSpPr>
          <p:spPr>
            <a:xfrm>
              <a:off x="301351" y="3044280"/>
              <a:ext cx="31165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CONTENTS</a:t>
              </a:r>
              <a:endParaRPr lang="zh-CN" altLang="en-US" sz="4400" b="1" dirty="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699433" y="-2358420"/>
            <a:ext cx="8649687" cy="11863415"/>
            <a:chOff x="4699433" y="-2358420"/>
            <a:chExt cx="8649687" cy="11863415"/>
          </a:xfrm>
        </p:grpSpPr>
        <p:sp>
          <p:nvSpPr>
            <p:cNvPr id="19" name="等腰三角形 18">
              <a:extLst>
                <a:ext uri="{FF2B5EF4-FFF2-40B4-BE49-F238E27FC236}">
                  <a16:creationId xmlns:a16="http://schemas.microsoft.com/office/drawing/2014/main" id="{B9A5D1FC-78C5-4D2F-BE19-9F7FFA580D7A}"/>
                </a:ext>
              </a:extLst>
            </p:cNvPr>
            <p:cNvSpPr/>
            <p:nvPr/>
          </p:nvSpPr>
          <p:spPr>
            <a:xfrm rot="16200000" flipH="1">
              <a:off x="3092569" y="-751556"/>
              <a:ext cx="11863415" cy="8649687"/>
            </a:xfrm>
            <a:prstGeom prst="triangle">
              <a:avLst/>
            </a:prstGeom>
            <a:solidFill>
              <a:schemeClr val="tx1">
                <a:lumMod val="65000"/>
                <a:lumOff val="35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BD76A85-0B07-49A5-BA06-260ABA75762C}"/>
                </a:ext>
              </a:extLst>
            </p:cNvPr>
            <p:cNvSpPr txBox="1"/>
            <p:nvPr/>
          </p:nvSpPr>
          <p:spPr>
            <a:xfrm>
              <a:off x="8922279" y="493554"/>
              <a:ext cx="29469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300" dirty="0" smtClean="0">
                  <a:solidFill>
                    <a:schemeClr val="bg1"/>
                  </a:solidFill>
                  <a:latin typeface="나눔스퀘어 ExtraBold" pitchFamily="50" charset="-127"/>
                  <a:ea typeface="나눔스퀘어 ExtraBold" pitchFamily="50" charset="-127"/>
                </a:rPr>
                <a:t>프로젝트 소개</a:t>
              </a:r>
              <a:endParaRPr lang="zh-CN" altLang="en-US" sz="2800" spc="300" dirty="0">
                <a:solidFill>
                  <a:schemeClr val="bg1"/>
                </a:solidFill>
                <a:latin typeface="나눔스퀘어 ExtraBold" pitchFamily="50" charset="-127"/>
                <a:ea typeface="思源黑体 CN ExtraLight" panose="020B0200000000000000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F17952F-998E-4964-B0D9-C3D996278F8D}"/>
                </a:ext>
              </a:extLst>
            </p:cNvPr>
            <p:cNvSpPr txBox="1"/>
            <p:nvPr/>
          </p:nvSpPr>
          <p:spPr>
            <a:xfrm>
              <a:off x="7225713" y="1690909"/>
              <a:ext cx="29469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300" dirty="0" smtClean="0">
                  <a:solidFill>
                    <a:schemeClr val="bg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개발환경</a:t>
              </a:r>
              <a:endParaRPr lang="zh-CN" altLang="en-US" sz="2800" spc="300" dirty="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AF6BD569-146B-4374-88D3-1DA530C4CF00}"/>
                </a:ext>
              </a:extLst>
            </p:cNvPr>
            <p:cNvSpPr txBox="1"/>
            <p:nvPr/>
          </p:nvSpPr>
          <p:spPr>
            <a:xfrm>
              <a:off x="5752219" y="3315718"/>
              <a:ext cx="29469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300" dirty="0" smtClean="0">
                  <a:solidFill>
                    <a:schemeClr val="bg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페이지 소개</a:t>
              </a:r>
              <a:endParaRPr lang="zh-CN" altLang="en-US" sz="2800" spc="300" dirty="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32DCA00-0DC9-4073-BA74-0DB1B33391B8}"/>
                </a:ext>
              </a:extLst>
            </p:cNvPr>
            <p:cNvSpPr txBox="1"/>
            <p:nvPr/>
          </p:nvSpPr>
          <p:spPr>
            <a:xfrm>
              <a:off x="7827126" y="5050479"/>
              <a:ext cx="29469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300" dirty="0" smtClean="0">
                  <a:solidFill>
                    <a:schemeClr val="bg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트러블 슈팅</a:t>
              </a:r>
              <a:endParaRPr lang="zh-CN" altLang="en-US" sz="2800" spc="300" dirty="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15" name="文本框 21">
              <a:extLst>
                <a:ext uri="{FF2B5EF4-FFF2-40B4-BE49-F238E27FC236}">
                  <a16:creationId xmlns:a16="http://schemas.microsoft.com/office/drawing/2014/main" id="{432DCA00-0DC9-4073-BA74-0DB1B33391B8}"/>
                </a:ext>
              </a:extLst>
            </p:cNvPr>
            <p:cNvSpPr txBox="1"/>
            <p:nvPr/>
          </p:nvSpPr>
          <p:spPr>
            <a:xfrm>
              <a:off x="9702000" y="5971983"/>
              <a:ext cx="15656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spc="300" dirty="0" smtClean="0">
                  <a:solidFill>
                    <a:schemeClr val="bg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Q&amp;A</a:t>
              </a:r>
              <a:endParaRPr lang="zh-CN" altLang="en-US" sz="2800" spc="300" dirty="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422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5313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/>
              <a:t>3</a:t>
            </a:r>
            <a:r>
              <a:rPr lang="en-US" altLang="ko-KR" sz="4000" b="1" dirty="0"/>
              <a:t> </a:t>
            </a:r>
            <a:r>
              <a:rPr lang="en-US" altLang="ko-KR" sz="4000" b="1" dirty="0" smtClean="0"/>
              <a:t>  </a:t>
            </a:r>
            <a:r>
              <a:rPr lang="ko-KR" altLang="en-US" sz="4000" b="1" dirty="0" smtClean="0"/>
              <a:t>요구사항 명세서</a:t>
            </a:r>
            <a:endParaRPr lang="ko-KR" altLang="en-US" sz="40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264" y="1431346"/>
            <a:ext cx="5025736" cy="4429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957" y="1402772"/>
            <a:ext cx="5096743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9">
            <a:extLst>
              <a:ext uri="{FF2B5EF4-FFF2-40B4-BE49-F238E27FC236}">
                <a16:creationId xmlns:a16="http://schemas.microsoft.com/office/drawing/2014/main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474423" y="1134918"/>
            <a:ext cx="360326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88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5313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/>
              <a:t>3</a:t>
            </a:r>
            <a:r>
              <a:rPr lang="en-US" altLang="ko-KR" sz="4000" b="1" dirty="0"/>
              <a:t> </a:t>
            </a:r>
            <a:r>
              <a:rPr lang="en-US" altLang="ko-KR" sz="4000" b="1" dirty="0" smtClean="0"/>
              <a:t>  </a:t>
            </a:r>
            <a:r>
              <a:rPr lang="ko-KR" altLang="en-US" sz="4000" b="1" dirty="0" smtClean="0"/>
              <a:t>요구사항 명세서</a:t>
            </a:r>
            <a:endParaRPr lang="ko-KR" altLang="en-US" sz="40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458" y="1343892"/>
            <a:ext cx="5555632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62509"/>
            <a:ext cx="5123794" cy="4839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9">
            <a:extLst>
              <a:ext uri="{FF2B5EF4-FFF2-40B4-BE49-F238E27FC236}">
                <a16:creationId xmlns:a16="http://schemas.microsoft.com/office/drawing/2014/main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322024" y="1130300"/>
            <a:ext cx="360326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88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5313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/>
              <a:t>3</a:t>
            </a:r>
            <a:r>
              <a:rPr lang="en-US" altLang="ko-KR" sz="4000" b="1" dirty="0"/>
              <a:t> </a:t>
            </a:r>
            <a:r>
              <a:rPr lang="en-US" altLang="ko-KR" sz="4000" b="1" dirty="0" smtClean="0"/>
              <a:t>  </a:t>
            </a:r>
            <a:r>
              <a:rPr lang="ko-KR" altLang="en-US" sz="4000" b="1" dirty="0" smtClean="0"/>
              <a:t>요구사항 명세서</a:t>
            </a:r>
            <a:endParaRPr lang="ko-KR" altLang="en-US" sz="40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458" y="1402774"/>
            <a:ext cx="5358205" cy="4987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454" y="1402774"/>
            <a:ext cx="5077901" cy="4987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9">
            <a:extLst>
              <a:ext uri="{FF2B5EF4-FFF2-40B4-BE49-F238E27FC236}">
                <a16:creationId xmlns:a16="http://schemas.microsoft.com/office/drawing/2014/main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474423" y="1130300"/>
            <a:ext cx="360326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88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5313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/>
              <a:t>3</a:t>
            </a:r>
            <a:r>
              <a:rPr lang="en-US" altLang="ko-KR" sz="4000" b="1" dirty="0"/>
              <a:t> </a:t>
            </a:r>
            <a:r>
              <a:rPr lang="en-US" altLang="ko-KR" sz="4000" b="1" dirty="0" smtClean="0"/>
              <a:t>  </a:t>
            </a:r>
            <a:r>
              <a:rPr lang="ko-KR" altLang="en-US" sz="4000" b="1" dirty="0" smtClean="0"/>
              <a:t>요구사항 명세서</a:t>
            </a:r>
            <a:endParaRPr lang="ko-KR" altLang="en-US" sz="40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09" y="1349213"/>
            <a:ext cx="5545673" cy="505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592" y="1349212"/>
            <a:ext cx="5527964" cy="505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9">
            <a:extLst>
              <a:ext uri="{FF2B5EF4-FFF2-40B4-BE49-F238E27FC236}">
                <a16:creationId xmlns:a16="http://schemas.microsoft.com/office/drawing/2014/main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474424" y="1130300"/>
            <a:ext cx="360326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52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5313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/>
              <a:t>3</a:t>
            </a:r>
            <a:r>
              <a:rPr lang="en-US" altLang="ko-KR" sz="4000" b="1" dirty="0"/>
              <a:t> </a:t>
            </a:r>
            <a:r>
              <a:rPr lang="en-US" altLang="ko-KR" sz="4000" b="1" dirty="0" smtClean="0"/>
              <a:t>  </a:t>
            </a:r>
            <a:r>
              <a:rPr lang="ko-KR" altLang="en-US" sz="4000" b="1" dirty="0" smtClean="0"/>
              <a:t>요구사항 명세서</a:t>
            </a:r>
            <a:endParaRPr lang="ko-KR" altLang="en-US" sz="40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67" y="1485900"/>
            <a:ext cx="495296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40" y="3428999"/>
            <a:ext cx="4952960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67" y="4752974"/>
            <a:ext cx="4956633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637" y="1485898"/>
            <a:ext cx="5915874" cy="4419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9">
            <a:extLst>
              <a:ext uri="{FF2B5EF4-FFF2-40B4-BE49-F238E27FC236}">
                <a16:creationId xmlns:a16="http://schemas.microsoft.com/office/drawing/2014/main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1322024" y="1130300"/>
            <a:ext cx="360326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52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5313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/>
              <a:t>3</a:t>
            </a:r>
            <a:r>
              <a:rPr lang="en-US" altLang="ko-KR" sz="4000" b="1" dirty="0"/>
              <a:t> </a:t>
            </a:r>
            <a:r>
              <a:rPr lang="en-US" altLang="ko-KR" sz="4000" b="1" dirty="0" smtClean="0"/>
              <a:t>  </a:t>
            </a:r>
            <a:r>
              <a:rPr lang="ko-KR" altLang="en-US" sz="4000" b="1" dirty="0" smtClean="0"/>
              <a:t>요구사항 명세서</a:t>
            </a:r>
            <a:endParaRPr lang="ko-KR" altLang="en-US" sz="40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024" y="1349299"/>
            <a:ext cx="5161903" cy="4947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326" y="1349298"/>
            <a:ext cx="5109073" cy="4947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9">
            <a:extLst>
              <a:ext uri="{FF2B5EF4-FFF2-40B4-BE49-F238E27FC236}">
                <a16:creationId xmlns:a16="http://schemas.microsoft.com/office/drawing/2014/main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474424" y="1166091"/>
            <a:ext cx="360326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52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" y="1820458"/>
            <a:ext cx="12191999" cy="3376213"/>
            <a:chOff x="1" y="1820458"/>
            <a:chExt cx="12191999" cy="3376213"/>
          </a:xfrm>
        </p:grpSpPr>
        <p:sp>
          <p:nvSpPr>
            <p:cNvPr id="12" name="矩形 9">
              <a:extLst>
                <a:ext uri="{FF2B5EF4-FFF2-40B4-BE49-F238E27FC236}">
                  <a16:creationId xmlns:a16="http://schemas.microsoft.com/office/drawing/2014/main" id="{AD0ED9FA-BFD7-4076-9D92-7688A8A34166}"/>
                </a:ext>
              </a:extLst>
            </p:cNvPr>
            <p:cNvSpPr/>
            <p:nvPr/>
          </p:nvSpPr>
          <p:spPr>
            <a:xfrm>
              <a:off x="1" y="1820458"/>
              <a:ext cx="12191999" cy="2782110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83074" y="2549793"/>
              <a:ext cx="517092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n>
                    <a:solidFill>
                      <a:schemeClr val="tx1"/>
                    </a:solidFill>
                  </a:ln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Gadugi" pitchFamily="34" charset="0"/>
                  <a:ea typeface="Gadugi" pitchFamily="34" charset="0"/>
                </a:rPr>
                <a:t>PART </a:t>
              </a:r>
              <a:r>
                <a:rPr lang="en-US" altLang="ko-KR" sz="8000" b="1" dirty="0">
                  <a:ln>
                    <a:solidFill>
                      <a:schemeClr val="tx1"/>
                    </a:solidFill>
                  </a:ln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Gadugi" pitchFamily="34" charset="0"/>
                  <a:ea typeface="Gadugi" pitchFamily="34" charset="0"/>
                </a:rPr>
                <a:t>4</a:t>
              </a:r>
              <a:endParaRPr lang="ko-KR" altLang="en-US" sz="8000" b="1" dirty="0">
                <a:ln>
                  <a:solidFill>
                    <a:schemeClr val="tx1"/>
                  </a:solidFill>
                </a:ln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Gadugi" pitchFamily="34" charset="0"/>
              </a:endParaRPr>
            </a:p>
          </p:txBody>
        </p:sp>
        <p:sp>
          <p:nvSpPr>
            <p:cNvPr id="23" name="文本框 1">
              <a:extLst>
                <a:ext uri="{FF2B5EF4-FFF2-40B4-BE49-F238E27FC236}">
                  <a16:creationId xmlns:a16="http://schemas.microsoft.com/office/drawing/2014/main" id="{4C2FBF84-5185-406A-9ADF-2C84EC95C928}"/>
                </a:ext>
              </a:extLst>
            </p:cNvPr>
            <p:cNvSpPr txBox="1"/>
            <p:nvPr/>
          </p:nvSpPr>
          <p:spPr>
            <a:xfrm>
              <a:off x="4283074" y="3873232"/>
              <a:ext cx="339782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spc="100" dirty="0" smtClean="0">
                  <a:latin typeface="문체부 훈민정음체" pitchFamily="18" charset="-127"/>
                  <a:ea typeface="문체부 훈민정음체" pitchFamily="18" charset="-127"/>
                </a:rPr>
                <a:t>시연</a:t>
              </a:r>
              <a:r>
                <a:rPr lang="en-US" altLang="zh-CN" sz="2000" spc="100" dirty="0" smtClean="0">
                  <a:latin typeface="문체부 훈민정음체" pitchFamily="18" charset="-127"/>
                  <a:ea typeface="문체부 훈민정음체" pitchFamily="18" charset="-127"/>
                </a:rPr>
                <a:t> </a:t>
              </a:r>
              <a:endParaRPr lang="zh-CN" altLang="en-US" sz="2000" spc="100" dirty="0" smtClean="0">
                <a:latin typeface="문체부 훈민정음체" pitchFamily="18" charset="-127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000" spc="100" dirty="0" smtClean="0"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000" spc="100" dirty="0" smtClean="0"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000" spc="1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828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97455" y="187287"/>
            <a:ext cx="11611780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/>
              <a:t>4</a:t>
            </a:r>
            <a:r>
              <a:rPr lang="en-US" altLang="ko-KR" sz="4000" b="1" dirty="0"/>
              <a:t> </a:t>
            </a:r>
            <a:r>
              <a:rPr lang="en-US" altLang="ko-KR" sz="4000" b="1" dirty="0" smtClean="0"/>
              <a:t>  </a:t>
            </a:r>
            <a:r>
              <a:rPr lang="ko-KR" altLang="en-US" sz="4000" b="1" dirty="0" smtClean="0"/>
              <a:t>시</a:t>
            </a:r>
            <a:r>
              <a:rPr lang="ko-KR" altLang="en-US" sz="4000" b="1" dirty="0"/>
              <a:t>연</a:t>
            </a:r>
          </a:p>
        </p:txBody>
      </p:sp>
      <p:sp>
        <p:nvSpPr>
          <p:cNvPr id="7" name="矩形 9">
            <a:extLst>
              <a:ext uri="{FF2B5EF4-FFF2-40B4-BE49-F238E27FC236}">
                <a16:creationId xmlns:a16="http://schemas.microsoft.com/office/drawing/2014/main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322024" y="1130300"/>
            <a:ext cx="115101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57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" y="1820458"/>
            <a:ext cx="12191999" cy="3376213"/>
            <a:chOff x="1" y="1820458"/>
            <a:chExt cx="12191999" cy="3376213"/>
          </a:xfrm>
        </p:grpSpPr>
        <p:sp>
          <p:nvSpPr>
            <p:cNvPr id="12" name="矩形 9">
              <a:extLst>
                <a:ext uri="{FF2B5EF4-FFF2-40B4-BE49-F238E27FC236}">
                  <a16:creationId xmlns:a16="http://schemas.microsoft.com/office/drawing/2014/main" id="{AD0ED9FA-BFD7-4076-9D92-7688A8A34166}"/>
                </a:ext>
              </a:extLst>
            </p:cNvPr>
            <p:cNvSpPr/>
            <p:nvPr/>
          </p:nvSpPr>
          <p:spPr>
            <a:xfrm>
              <a:off x="1" y="1820458"/>
              <a:ext cx="12191999" cy="2782110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83074" y="2549793"/>
              <a:ext cx="517092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n>
                    <a:solidFill>
                      <a:schemeClr val="tx1"/>
                    </a:solidFill>
                  </a:ln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Gadugi" pitchFamily="34" charset="0"/>
                  <a:ea typeface="Gadugi" pitchFamily="34" charset="0"/>
                </a:rPr>
                <a:t>PART </a:t>
              </a:r>
              <a:r>
                <a:rPr lang="en-US" altLang="ko-KR" sz="8000" b="1" dirty="0">
                  <a:ln>
                    <a:solidFill>
                      <a:schemeClr val="tx1"/>
                    </a:solidFill>
                  </a:ln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Gadugi" pitchFamily="34" charset="0"/>
                  <a:ea typeface="Gadugi" pitchFamily="34" charset="0"/>
                </a:rPr>
                <a:t>5</a:t>
              </a:r>
              <a:endParaRPr lang="ko-KR" altLang="en-US" sz="8000" b="1" dirty="0">
                <a:ln>
                  <a:solidFill>
                    <a:schemeClr val="tx1"/>
                  </a:solidFill>
                </a:ln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Gadugi" pitchFamily="34" charset="0"/>
              </a:endParaRPr>
            </a:p>
          </p:txBody>
        </p:sp>
        <p:sp>
          <p:nvSpPr>
            <p:cNvPr id="23" name="文本框 1">
              <a:extLst>
                <a:ext uri="{FF2B5EF4-FFF2-40B4-BE49-F238E27FC236}">
                  <a16:creationId xmlns:a16="http://schemas.microsoft.com/office/drawing/2014/main" id="{4C2FBF84-5185-406A-9ADF-2C84EC95C928}"/>
                </a:ext>
              </a:extLst>
            </p:cNvPr>
            <p:cNvSpPr txBox="1"/>
            <p:nvPr/>
          </p:nvSpPr>
          <p:spPr>
            <a:xfrm>
              <a:off x="4283074" y="3873232"/>
              <a:ext cx="339782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spc="100" dirty="0" smtClean="0">
                  <a:latin typeface="문체부 훈민정음체" pitchFamily="18" charset="-127"/>
                  <a:ea typeface="문체부 훈민정음체" pitchFamily="18" charset="-127"/>
                </a:rPr>
                <a:t> </a:t>
              </a:r>
              <a:r>
                <a:rPr lang="ko-KR" altLang="en-US" sz="2000" b="1" spc="100" dirty="0" smtClean="0">
                  <a:latin typeface="문체부 훈민정음체" pitchFamily="18" charset="-127"/>
                  <a:ea typeface="문체부 훈민정음체" pitchFamily="18" charset="-127"/>
                </a:rPr>
                <a:t>트러블 슈팅</a:t>
              </a:r>
              <a:r>
                <a:rPr lang="en-US" altLang="zh-CN" sz="2000" spc="100" dirty="0" smtClean="0">
                  <a:latin typeface="문체부 훈민정음체" pitchFamily="18" charset="-127"/>
                  <a:ea typeface="문체부 훈민정음체" pitchFamily="18" charset="-127"/>
                </a:rPr>
                <a:t> </a:t>
              </a:r>
              <a:endParaRPr lang="zh-CN" altLang="en-US" sz="2000" spc="100" dirty="0" smtClean="0">
                <a:latin typeface="문체부 훈민정음체" pitchFamily="18" charset="-127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000" spc="100" dirty="0" smtClean="0"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000" spc="100" dirty="0" smtClean="0"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000" spc="1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828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97455" y="187287"/>
            <a:ext cx="11611780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/>
              <a:t>5   </a:t>
            </a:r>
            <a:r>
              <a:rPr lang="ko-KR" altLang="en-US" sz="4000" b="1" dirty="0" smtClean="0"/>
              <a:t>트러블 슈팅</a:t>
            </a:r>
            <a:endParaRPr lang="ko-KR" altLang="en-US" sz="4000" b="1" dirty="0"/>
          </a:p>
        </p:txBody>
      </p:sp>
      <p:cxnSp>
        <p:nvCxnSpPr>
          <p:cNvPr id="26" name="직선 연결선 25"/>
          <p:cNvCxnSpPr/>
          <p:nvPr/>
        </p:nvCxnSpPr>
        <p:spPr>
          <a:xfrm>
            <a:off x="1322024" y="1130300"/>
            <a:ext cx="26265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9">
            <a:extLst>
              <a:ext uri="{FF2B5EF4-FFF2-40B4-BE49-F238E27FC236}">
                <a16:creationId xmlns:a16="http://schemas.microsoft.com/office/drawing/2014/main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322024" y="1130300"/>
            <a:ext cx="360326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72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" y="1820458"/>
            <a:ext cx="12191999" cy="3376213"/>
            <a:chOff x="1" y="1820458"/>
            <a:chExt cx="12191999" cy="3376213"/>
          </a:xfrm>
        </p:grpSpPr>
        <p:sp>
          <p:nvSpPr>
            <p:cNvPr id="12" name="矩形 9">
              <a:extLst>
                <a:ext uri="{FF2B5EF4-FFF2-40B4-BE49-F238E27FC236}">
                  <a16:creationId xmlns:a16="http://schemas.microsoft.com/office/drawing/2014/main" id="{AD0ED9FA-BFD7-4076-9D92-7688A8A34166}"/>
                </a:ext>
              </a:extLst>
            </p:cNvPr>
            <p:cNvSpPr/>
            <p:nvPr/>
          </p:nvSpPr>
          <p:spPr>
            <a:xfrm>
              <a:off x="1" y="1820458"/>
              <a:ext cx="12191999" cy="2782110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83074" y="2549793"/>
              <a:ext cx="517092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n>
                    <a:solidFill>
                      <a:schemeClr val="tx1"/>
                    </a:solidFill>
                  </a:ln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Gadugi" pitchFamily="34" charset="0"/>
                  <a:ea typeface="Gadugi" pitchFamily="34" charset="0"/>
                </a:rPr>
                <a:t>PART 1</a:t>
              </a:r>
              <a:endParaRPr lang="ko-KR" altLang="en-US" sz="8000" b="1" dirty="0">
                <a:ln>
                  <a:solidFill>
                    <a:schemeClr val="tx1"/>
                  </a:solidFill>
                </a:ln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Gadugi" pitchFamily="34" charset="0"/>
              </a:endParaRPr>
            </a:p>
          </p:txBody>
        </p:sp>
        <p:sp>
          <p:nvSpPr>
            <p:cNvPr id="23" name="文本框 1">
              <a:extLst>
                <a:ext uri="{FF2B5EF4-FFF2-40B4-BE49-F238E27FC236}">
                  <a16:creationId xmlns:a16="http://schemas.microsoft.com/office/drawing/2014/main" id="{4C2FBF84-5185-406A-9ADF-2C84EC95C928}"/>
                </a:ext>
              </a:extLst>
            </p:cNvPr>
            <p:cNvSpPr txBox="1"/>
            <p:nvPr/>
          </p:nvSpPr>
          <p:spPr>
            <a:xfrm>
              <a:off x="4283074" y="3873232"/>
              <a:ext cx="339782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spc="100" dirty="0" smtClean="0">
                  <a:latin typeface="문체부 훈민정음체" pitchFamily="18" charset="-127"/>
                  <a:ea typeface="문체부 훈민정음체" pitchFamily="18" charset="-127"/>
                </a:rPr>
                <a:t>프로젝트 소개</a:t>
              </a:r>
              <a:r>
                <a:rPr lang="en-US" altLang="zh-CN" sz="2000" spc="100" dirty="0" smtClean="0">
                  <a:latin typeface="문체부 훈민정음체" pitchFamily="18" charset="-127"/>
                  <a:ea typeface="문체부 훈민정음체" pitchFamily="18" charset="-127"/>
                </a:rPr>
                <a:t> </a:t>
              </a:r>
              <a:endParaRPr lang="zh-CN" altLang="en-US" sz="2000" spc="100" dirty="0" smtClean="0">
                <a:latin typeface="문체부 훈민정음체" pitchFamily="18" charset="-127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000" spc="100" dirty="0" smtClean="0"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000" spc="100" dirty="0" smtClean="0"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000" spc="1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965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" y="1820458"/>
            <a:ext cx="12191999" cy="2782110"/>
            <a:chOff x="1" y="1820458"/>
            <a:chExt cx="12191999" cy="2782110"/>
          </a:xfrm>
        </p:grpSpPr>
        <p:sp>
          <p:nvSpPr>
            <p:cNvPr id="12" name="矩形 9">
              <a:extLst>
                <a:ext uri="{FF2B5EF4-FFF2-40B4-BE49-F238E27FC236}">
                  <a16:creationId xmlns:a16="http://schemas.microsoft.com/office/drawing/2014/main" id="{AD0ED9FA-BFD7-4076-9D92-7688A8A34166}"/>
                </a:ext>
              </a:extLst>
            </p:cNvPr>
            <p:cNvSpPr/>
            <p:nvPr/>
          </p:nvSpPr>
          <p:spPr>
            <a:xfrm>
              <a:off x="1" y="1820458"/>
              <a:ext cx="12191999" cy="2782110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83074" y="2549793"/>
              <a:ext cx="517092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n>
                    <a:solidFill>
                      <a:schemeClr val="tx1"/>
                    </a:solidFill>
                  </a:ln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Gadugi" pitchFamily="34" charset="0"/>
                </a:rPr>
                <a:t> Q &amp; A</a:t>
              </a:r>
              <a:endParaRPr lang="ko-KR" altLang="en-US" sz="8000" b="1" dirty="0">
                <a:ln>
                  <a:solidFill>
                    <a:schemeClr val="tx1"/>
                  </a:solidFill>
                </a:ln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Gadug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111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692" y="0"/>
            <a:ext cx="12316692" cy="6858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04C6D67-EB8D-4A48-AF76-1E02D46D96E1}"/>
              </a:ext>
            </a:extLst>
          </p:cNvPr>
          <p:cNvSpPr txBox="1"/>
          <p:nvPr/>
        </p:nvSpPr>
        <p:spPr>
          <a:xfrm>
            <a:off x="1921320" y="2967335"/>
            <a:ext cx="8349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dirty="0" smtClean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 </a:t>
            </a:r>
            <a:r>
              <a:rPr lang="en-US" altLang="zh-CN" sz="5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GOOD </a:t>
            </a:r>
            <a:r>
              <a:rPr lang="en-US" altLang="zh-CN" sz="5400" dirty="0" smtClean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PROJECT</a:t>
            </a:r>
            <a:endParaRPr lang="zh-CN" altLang="en-US" sz="5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963D18AD-75BD-4322-A4E2-CD338B4C604A}"/>
              </a:ext>
            </a:extLst>
          </p:cNvPr>
          <p:cNvCxnSpPr>
            <a:cxnSpLocks/>
          </p:cNvCxnSpPr>
          <p:nvPr/>
        </p:nvCxnSpPr>
        <p:spPr>
          <a:xfrm>
            <a:off x="1921320" y="2708910"/>
            <a:ext cx="83493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D4F06711-3E4D-4C19-AA79-57C452C1D952}"/>
              </a:ext>
            </a:extLst>
          </p:cNvPr>
          <p:cNvCxnSpPr>
            <a:cxnSpLocks/>
          </p:cNvCxnSpPr>
          <p:nvPr/>
        </p:nvCxnSpPr>
        <p:spPr>
          <a:xfrm>
            <a:off x="1921320" y="4069080"/>
            <a:ext cx="83493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9C2EF29-38F1-4B17-AF46-328E01ADC338}"/>
              </a:ext>
            </a:extLst>
          </p:cNvPr>
          <p:cNvSpPr txBox="1"/>
          <p:nvPr/>
        </p:nvSpPr>
        <p:spPr>
          <a:xfrm>
            <a:off x="4768093" y="2108745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spc="600" dirty="0" smtClean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2019.12.02</a:t>
            </a:r>
            <a:endParaRPr lang="zh-CN" altLang="en-US" sz="2800" spc="600" dirty="0">
              <a:solidFill>
                <a:schemeClr val="bg1"/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D06125E-EAE2-48E4-87FE-EA25859B03B8}"/>
              </a:ext>
            </a:extLst>
          </p:cNvPr>
          <p:cNvSpPr txBox="1"/>
          <p:nvPr/>
        </p:nvSpPr>
        <p:spPr>
          <a:xfrm>
            <a:off x="4736402" y="4283676"/>
            <a:ext cx="2662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spc="600" dirty="0" smtClean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Thank you</a:t>
            </a:r>
            <a:endParaRPr lang="zh-CN" altLang="en-US" sz="2800" spc="600" dirty="0">
              <a:solidFill>
                <a:schemeClr val="bg1"/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560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/>
              <a:t>1   </a:t>
            </a:r>
            <a:r>
              <a:rPr lang="ko-KR" altLang="en-US" sz="4000" b="1" dirty="0" smtClean="0"/>
              <a:t>프로젝트 주제</a:t>
            </a:r>
            <a:endParaRPr lang="ko-KR" altLang="en-US" sz="4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322024" y="1476260"/>
            <a:ext cx="93753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프로젝트 주제</a:t>
            </a:r>
            <a:r>
              <a:rPr lang="en-US" altLang="ko-KR" dirty="0" smtClean="0"/>
              <a:t>:</a:t>
            </a:r>
          </a:p>
          <a:p>
            <a:endParaRPr lang="en-US" altLang="ko-KR" dirty="0"/>
          </a:p>
          <a:p>
            <a:r>
              <a:rPr lang="ko-KR" altLang="en-US" dirty="0" smtClean="0"/>
              <a:t>여행지</a:t>
            </a:r>
            <a:r>
              <a:rPr lang="en-US" altLang="ko-KR" dirty="0" smtClean="0"/>
              <a:t>,</a:t>
            </a:r>
            <a:r>
              <a:rPr lang="ko-KR" altLang="en-US" dirty="0" smtClean="0"/>
              <a:t>축제</a:t>
            </a:r>
            <a:r>
              <a:rPr lang="en-US" altLang="ko-KR" dirty="0" smtClean="0"/>
              <a:t>,</a:t>
            </a:r>
            <a:r>
              <a:rPr lang="ko-KR" altLang="en-US" dirty="0" smtClean="0"/>
              <a:t>코스 등 수도권 관광정보를 제공하고</a:t>
            </a:r>
            <a:endParaRPr lang="en-US" altLang="ko-KR" dirty="0" smtClean="0"/>
          </a:p>
          <a:p>
            <a:r>
              <a:rPr lang="ko-KR" altLang="en-US" dirty="0" smtClean="0"/>
              <a:t> 커뮤니티 활동을 위한 게시판을</a:t>
            </a:r>
            <a:r>
              <a:rPr lang="en-US" altLang="ko-KR" dirty="0"/>
              <a:t> </a:t>
            </a:r>
            <a:r>
              <a:rPr lang="ko-KR" altLang="en-US" dirty="0" smtClean="0"/>
              <a:t>지원하는 웹 애플리케이션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선정 배경</a:t>
            </a:r>
            <a:r>
              <a:rPr lang="en-US" altLang="ko-KR" dirty="0" smtClean="0"/>
              <a:t>:</a:t>
            </a:r>
          </a:p>
          <a:p>
            <a:endParaRPr lang="en-US" altLang="ko-KR" dirty="0"/>
          </a:p>
          <a:p>
            <a:r>
              <a:rPr lang="ko-KR" altLang="en-US" dirty="0" smtClean="0"/>
              <a:t>한국관광공사에서 지원하는 전국의 대규모 데이터보단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실무위주의 소규모 프로젝트를 위해 특정 데이터로 한정했으며</a:t>
            </a:r>
            <a:endParaRPr lang="en-US" altLang="ko-KR" dirty="0"/>
          </a:p>
          <a:p>
            <a:r>
              <a:rPr lang="ko-KR" altLang="en-US" dirty="0" smtClean="0"/>
              <a:t>많은 인구가 거주하고 있는 수도권 위주로 지역을 선정하였음 </a:t>
            </a:r>
            <a:endParaRPr lang="en-US" altLang="ko-KR" dirty="0"/>
          </a:p>
        </p:txBody>
      </p:sp>
      <p:cxnSp>
        <p:nvCxnSpPr>
          <p:cNvPr id="26" name="직선 연결선 25"/>
          <p:cNvCxnSpPr/>
          <p:nvPr/>
        </p:nvCxnSpPr>
        <p:spPr>
          <a:xfrm>
            <a:off x="1446714" y="1130300"/>
            <a:ext cx="301862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9">
            <a:extLst>
              <a:ext uri="{FF2B5EF4-FFF2-40B4-BE49-F238E27FC236}">
                <a16:creationId xmlns:a16="http://schemas.microsoft.com/office/drawing/2014/main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60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" y="1820458"/>
            <a:ext cx="12191999" cy="3376213"/>
            <a:chOff x="1" y="1820458"/>
            <a:chExt cx="12191999" cy="3376213"/>
          </a:xfrm>
        </p:grpSpPr>
        <p:sp>
          <p:nvSpPr>
            <p:cNvPr id="12" name="矩形 9">
              <a:extLst>
                <a:ext uri="{FF2B5EF4-FFF2-40B4-BE49-F238E27FC236}">
                  <a16:creationId xmlns:a16="http://schemas.microsoft.com/office/drawing/2014/main" id="{AD0ED9FA-BFD7-4076-9D92-7688A8A34166}"/>
                </a:ext>
              </a:extLst>
            </p:cNvPr>
            <p:cNvSpPr/>
            <p:nvPr/>
          </p:nvSpPr>
          <p:spPr>
            <a:xfrm>
              <a:off x="1" y="1820458"/>
              <a:ext cx="12191999" cy="2782110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83074" y="2549793"/>
              <a:ext cx="517092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n>
                    <a:solidFill>
                      <a:schemeClr val="tx1"/>
                    </a:solidFill>
                  </a:ln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Gadugi" pitchFamily="34" charset="0"/>
                  <a:ea typeface="Gadugi" pitchFamily="34" charset="0"/>
                </a:rPr>
                <a:t>PART 2</a:t>
              </a:r>
              <a:endParaRPr lang="ko-KR" altLang="en-US" sz="8000" b="1" dirty="0">
                <a:ln>
                  <a:solidFill>
                    <a:schemeClr val="tx1"/>
                  </a:solidFill>
                </a:ln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Gadugi" pitchFamily="34" charset="0"/>
              </a:endParaRPr>
            </a:p>
          </p:txBody>
        </p:sp>
        <p:sp>
          <p:nvSpPr>
            <p:cNvPr id="23" name="文本框 1">
              <a:extLst>
                <a:ext uri="{FF2B5EF4-FFF2-40B4-BE49-F238E27FC236}">
                  <a16:creationId xmlns:a16="http://schemas.microsoft.com/office/drawing/2014/main" id="{4C2FBF84-5185-406A-9ADF-2C84EC95C928}"/>
                </a:ext>
              </a:extLst>
            </p:cNvPr>
            <p:cNvSpPr txBox="1"/>
            <p:nvPr/>
          </p:nvSpPr>
          <p:spPr>
            <a:xfrm>
              <a:off x="4283074" y="3873232"/>
              <a:ext cx="339782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spc="100" dirty="0" smtClean="0">
                  <a:latin typeface="문체부 훈민정음체" pitchFamily="18" charset="-127"/>
                  <a:ea typeface="문체부 훈민정음체" pitchFamily="18" charset="-127"/>
                </a:rPr>
                <a:t>개발 환경</a:t>
              </a:r>
              <a:r>
                <a:rPr lang="en-US" altLang="zh-CN" sz="2000" spc="100" dirty="0" smtClean="0">
                  <a:latin typeface="문체부 훈민정음체" pitchFamily="18" charset="-127"/>
                  <a:ea typeface="문체부 훈민정음체" pitchFamily="18" charset="-127"/>
                </a:rPr>
                <a:t> </a:t>
              </a:r>
              <a:endParaRPr lang="zh-CN" altLang="en-US" sz="2000" spc="100" dirty="0" smtClean="0">
                <a:latin typeface="문체부 훈민정음체" pitchFamily="18" charset="-127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000" spc="100" dirty="0" smtClean="0"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000" spc="100" dirty="0" smtClean="0"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000" spc="1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491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/>
              <a:t>2</a:t>
            </a:r>
            <a:r>
              <a:rPr lang="en-US" altLang="ko-KR" sz="4000" b="1" dirty="0"/>
              <a:t> </a:t>
            </a:r>
            <a:r>
              <a:rPr lang="en-US" altLang="ko-KR" sz="4000" b="1" dirty="0" smtClean="0"/>
              <a:t>  </a:t>
            </a:r>
            <a:r>
              <a:rPr lang="ko-KR" altLang="en-US" sz="4000" b="1" dirty="0" smtClean="0"/>
              <a:t>개발환경</a:t>
            </a:r>
            <a:endParaRPr lang="ko-KR" altLang="en-US" sz="4000" b="1" dirty="0"/>
          </a:p>
        </p:txBody>
      </p:sp>
      <p:pic>
        <p:nvPicPr>
          <p:cNvPr id="7" name="Google Shape;27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204" y="1505422"/>
            <a:ext cx="2029935" cy="543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8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5923" y="2362510"/>
            <a:ext cx="1846216" cy="133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7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0387" y="4136137"/>
            <a:ext cx="1911752" cy="1669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75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04825" y="4234216"/>
            <a:ext cx="1815475" cy="1262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77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90108" y="2522360"/>
            <a:ext cx="1244907" cy="128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73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72625" y="1371560"/>
            <a:ext cx="2145978" cy="99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79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19931" y="4136137"/>
            <a:ext cx="1360600" cy="136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78;p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96848" y="1505422"/>
            <a:ext cx="1957330" cy="582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76;p4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915454" y="2637136"/>
            <a:ext cx="1950590" cy="109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90;p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464967" y="1545187"/>
            <a:ext cx="2733575" cy="47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89;p3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660298" y="2649614"/>
            <a:ext cx="2484530" cy="1073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913" y="4234216"/>
            <a:ext cx="2781300" cy="582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913" y="4816437"/>
            <a:ext cx="2781300" cy="68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矩形 9">
            <a:extLst>
              <a:ext uri="{FF2B5EF4-FFF2-40B4-BE49-F238E27FC236}">
                <a16:creationId xmlns:a16="http://schemas.microsoft.com/office/drawing/2014/main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1446714" y="1130300"/>
            <a:ext cx="191994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590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" y="1820458"/>
            <a:ext cx="12191999" cy="3376213"/>
            <a:chOff x="1" y="1820458"/>
            <a:chExt cx="12191999" cy="3376213"/>
          </a:xfrm>
        </p:grpSpPr>
        <p:sp>
          <p:nvSpPr>
            <p:cNvPr id="12" name="矩形 9">
              <a:extLst>
                <a:ext uri="{FF2B5EF4-FFF2-40B4-BE49-F238E27FC236}">
                  <a16:creationId xmlns:a16="http://schemas.microsoft.com/office/drawing/2014/main" id="{AD0ED9FA-BFD7-4076-9D92-7688A8A34166}"/>
                </a:ext>
              </a:extLst>
            </p:cNvPr>
            <p:cNvSpPr/>
            <p:nvPr/>
          </p:nvSpPr>
          <p:spPr>
            <a:xfrm>
              <a:off x="1" y="1820458"/>
              <a:ext cx="12191999" cy="2782110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83074" y="2549793"/>
              <a:ext cx="517092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n>
                    <a:solidFill>
                      <a:schemeClr val="tx1"/>
                    </a:solidFill>
                  </a:ln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Gadugi" pitchFamily="34" charset="0"/>
                  <a:ea typeface="Gadugi" pitchFamily="34" charset="0"/>
                </a:rPr>
                <a:t>PART </a:t>
              </a:r>
              <a:r>
                <a:rPr lang="en-US" altLang="ko-KR" sz="8000" b="1" dirty="0">
                  <a:ln>
                    <a:solidFill>
                      <a:schemeClr val="tx1"/>
                    </a:solidFill>
                  </a:ln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Gadugi" pitchFamily="34" charset="0"/>
                  <a:ea typeface="Gadugi" pitchFamily="34" charset="0"/>
                </a:rPr>
                <a:t>3</a:t>
              </a:r>
              <a:endParaRPr lang="ko-KR" altLang="en-US" sz="8000" b="1" dirty="0">
                <a:ln>
                  <a:solidFill>
                    <a:schemeClr val="tx1"/>
                  </a:solidFill>
                </a:ln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Gadugi" pitchFamily="34" charset="0"/>
              </a:endParaRPr>
            </a:p>
          </p:txBody>
        </p:sp>
        <p:sp>
          <p:nvSpPr>
            <p:cNvPr id="23" name="文本框 1">
              <a:extLst>
                <a:ext uri="{FF2B5EF4-FFF2-40B4-BE49-F238E27FC236}">
                  <a16:creationId xmlns:a16="http://schemas.microsoft.com/office/drawing/2014/main" id="{4C2FBF84-5185-406A-9ADF-2C84EC95C928}"/>
                </a:ext>
              </a:extLst>
            </p:cNvPr>
            <p:cNvSpPr txBox="1"/>
            <p:nvPr/>
          </p:nvSpPr>
          <p:spPr>
            <a:xfrm>
              <a:off x="4283074" y="3873232"/>
              <a:ext cx="339782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spc="100" dirty="0" smtClean="0">
                  <a:latin typeface="문체부 훈민정음체" pitchFamily="18" charset="-127"/>
                  <a:ea typeface="문체부 훈민정음체" pitchFamily="18" charset="-127"/>
                </a:rPr>
                <a:t>페이지 소개</a:t>
              </a:r>
              <a:r>
                <a:rPr lang="en-US" altLang="zh-CN" sz="2000" spc="100" dirty="0" smtClean="0">
                  <a:latin typeface="문체부 훈민정음체" pitchFamily="18" charset="-127"/>
                  <a:ea typeface="문체부 훈민정음체" pitchFamily="18" charset="-127"/>
                </a:rPr>
                <a:t> </a:t>
              </a:r>
              <a:endParaRPr lang="zh-CN" altLang="en-US" sz="2000" spc="100" dirty="0" smtClean="0">
                <a:latin typeface="문체부 훈민정음체" pitchFamily="18" charset="-127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000" spc="100" dirty="0" smtClean="0"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000" spc="100" dirty="0" smtClean="0"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000" spc="1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828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/>
              <a:t>3</a:t>
            </a:r>
            <a:r>
              <a:rPr lang="en-US" altLang="ko-KR" sz="4000" b="1" dirty="0"/>
              <a:t> </a:t>
            </a:r>
            <a:r>
              <a:rPr lang="en-US" altLang="ko-KR" sz="4000" b="1" dirty="0" smtClean="0"/>
              <a:t>  </a:t>
            </a:r>
            <a:r>
              <a:rPr lang="ko-KR" altLang="en-US" sz="4000" b="1" dirty="0" smtClean="0"/>
              <a:t>시나리오</a:t>
            </a:r>
            <a:endParaRPr lang="ko-KR" altLang="en-US" sz="4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322023" y="1476260"/>
            <a:ext cx="99702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구성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화면은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추천여행지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여행지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코스</a:t>
            </a:r>
            <a:r>
              <a:rPr lang="en-US" altLang="ko-KR" dirty="0"/>
              <a:t>, </a:t>
            </a:r>
            <a:r>
              <a:rPr lang="ko-KR" altLang="en-US" dirty="0" smtClean="0"/>
              <a:t>축제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게시판</a:t>
            </a:r>
            <a:r>
              <a:rPr lang="en-US" altLang="ko-KR" dirty="0" smtClean="0"/>
              <a:t>(</a:t>
            </a:r>
            <a:r>
              <a:rPr lang="ko-KR" altLang="en-US" dirty="0" smtClean="0"/>
              <a:t>자유게시판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포토게시판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나만의 코스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공지사항</a:t>
            </a:r>
            <a:r>
              <a:rPr lang="en-US" altLang="ko-KR" dirty="0" smtClean="0"/>
              <a:t>, Q&amp;A</a:t>
            </a:r>
            <a:r>
              <a:rPr lang="ko-KR" altLang="en-US" dirty="0" smtClean="0"/>
              <a:t>게시판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구성되어 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 smtClean="0"/>
              <a:t>회원가입</a:t>
            </a:r>
            <a:endParaRPr lang="en-US" altLang="ko-KR" dirty="0" smtClean="0"/>
          </a:p>
          <a:p>
            <a:endParaRPr lang="en-US" altLang="ko-KR" dirty="0"/>
          </a:p>
          <a:p>
            <a:pPr fontAlgn="base" latinLnBrk="1"/>
            <a:r>
              <a:rPr lang="ko-KR" altLang="en-US" dirty="0"/>
              <a:t>홈페이지 사용자는 회원과 비회원으로 </a:t>
            </a:r>
            <a:r>
              <a:rPr lang="ko-KR" altLang="en-US" dirty="0" smtClean="0"/>
              <a:t>나누어진다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fontAlgn="base" latinLnBrk="1"/>
            <a:r>
              <a:rPr lang="ko-KR" altLang="en-US" dirty="0"/>
              <a:t>회원가입은 형식에 맞게 아이디</a:t>
            </a:r>
            <a:r>
              <a:rPr lang="en-US" altLang="ko-KR" dirty="0"/>
              <a:t>, </a:t>
            </a:r>
            <a:r>
              <a:rPr lang="en-US" altLang="ko-KR" dirty="0" smtClean="0"/>
              <a:t>E-mail, </a:t>
            </a:r>
            <a:r>
              <a:rPr lang="ko-KR" altLang="en-US" dirty="0"/>
              <a:t>비밀번호</a:t>
            </a:r>
            <a:r>
              <a:rPr lang="en-US" altLang="ko-KR" dirty="0"/>
              <a:t>, </a:t>
            </a:r>
            <a:r>
              <a:rPr lang="ko-KR" altLang="en-US" dirty="0"/>
              <a:t>생년월일</a:t>
            </a:r>
            <a:r>
              <a:rPr lang="en-US" altLang="ko-KR" dirty="0"/>
              <a:t>,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주소를 </a:t>
            </a:r>
            <a:r>
              <a:rPr lang="ko-KR" altLang="en-US" dirty="0" smtClean="0"/>
              <a:t>작성 해야 하며 </a:t>
            </a:r>
            <a:endParaRPr lang="en-US" altLang="ko-KR" dirty="0" smtClean="0"/>
          </a:p>
          <a:p>
            <a:pPr fontAlgn="base" latinLnBrk="1"/>
            <a:r>
              <a:rPr lang="ko-KR" altLang="en-US" dirty="0" smtClean="0"/>
              <a:t>주소는 </a:t>
            </a:r>
            <a:r>
              <a:rPr lang="ko-KR" altLang="en-US" dirty="0"/>
              <a:t>주소 검색을 통해 할 수 있으며 </a:t>
            </a:r>
            <a:r>
              <a:rPr lang="en-US" altLang="ko-KR" dirty="0"/>
              <a:t>E-mail</a:t>
            </a:r>
            <a:r>
              <a:rPr lang="ko-KR" altLang="en-US" dirty="0" smtClean="0"/>
              <a:t> </a:t>
            </a:r>
            <a:r>
              <a:rPr lang="ko-KR" altLang="en-US" dirty="0"/>
              <a:t>인증을 받아야 </a:t>
            </a:r>
            <a:r>
              <a:rPr lang="ko-KR" altLang="en-US" dirty="0" smtClean="0"/>
              <a:t>가입 할 </a:t>
            </a:r>
            <a:r>
              <a:rPr lang="ko-KR" altLang="en-US" dirty="0"/>
              <a:t>수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</a:p>
          <a:p>
            <a:pPr fontAlgn="base" latinLnBrk="1"/>
            <a:endParaRPr lang="en-US" altLang="ko-KR" dirty="0"/>
          </a:p>
          <a:p>
            <a:pPr fontAlgn="base" latinLnBrk="1"/>
            <a:r>
              <a:rPr lang="ko-KR" altLang="en-US" dirty="0" smtClean="0"/>
              <a:t>로그인</a:t>
            </a:r>
            <a:endParaRPr lang="en-US" altLang="ko-KR" dirty="0" smtClean="0"/>
          </a:p>
          <a:p>
            <a:pPr fontAlgn="base" latinLnBrk="1"/>
            <a:endParaRPr lang="en-US" altLang="ko-KR" dirty="0"/>
          </a:p>
          <a:p>
            <a:pPr fontAlgn="base" latinLnBrk="1"/>
            <a:r>
              <a:rPr lang="ko-KR" altLang="en-US" dirty="0" smtClean="0"/>
              <a:t>회원은 </a:t>
            </a:r>
            <a:r>
              <a:rPr lang="ko-KR" altLang="en-US" dirty="0"/>
              <a:t>회원가입과 로그인 메뉴가 </a:t>
            </a:r>
            <a:r>
              <a:rPr lang="ko-KR" altLang="en-US" dirty="0" smtClean="0"/>
              <a:t>마이 페이지와 </a:t>
            </a:r>
            <a:r>
              <a:rPr lang="ko-KR" altLang="en-US" dirty="0"/>
              <a:t>로그아웃 메뉴로 </a:t>
            </a:r>
            <a:r>
              <a:rPr lang="ko-KR" altLang="en-US" dirty="0" smtClean="0"/>
              <a:t>변경되며</a:t>
            </a:r>
            <a:endParaRPr lang="en-US" altLang="ko-KR" dirty="0" smtClean="0"/>
          </a:p>
          <a:p>
            <a:pPr fontAlgn="base" latinLnBrk="1"/>
            <a:r>
              <a:rPr lang="ko-KR" altLang="en-US" dirty="0" smtClean="0"/>
              <a:t>관리자는 </a:t>
            </a:r>
            <a:r>
              <a:rPr lang="ko-KR" altLang="en-US" dirty="0"/>
              <a:t>관리자 메뉴와 로그아웃 메뉴로 </a:t>
            </a:r>
            <a:r>
              <a:rPr lang="ko-KR" altLang="en-US" dirty="0" smtClean="0"/>
              <a:t>변경된다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fontAlgn="base" latinLnBrk="1"/>
            <a:endParaRPr lang="ko-KR" altLang="en-US" dirty="0"/>
          </a:p>
        </p:txBody>
      </p:sp>
      <p:sp>
        <p:nvSpPr>
          <p:cNvPr id="8" name="矩形 9">
            <a:extLst>
              <a:ext uri="{FF2B5EF4-FFF2-40B4-BE49-F238E27FC236}">
                <a16:creationId xmlns:a16="http://schemas.microsoft.com/office/drawing/2014/main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446714" y="1130300"/>
            <a:ext cx="20030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84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3</a:t>
            </a:r>
            <a:r>
              <a:rPr lang="en-US" altLang="ko-KR" sz="4000" b="1" dirty="0" smtClean="0"/>
              <a:t>. </a:t>
            </a:r>
            <a:r>
              <a:rPr lang="ko-KR" altLang="en-US" sz="4000" b="1" dirty="0" smtClean="0"/>
              <a:t>시나리오</a:t>
            </a:r>
            <a:endParaRPr lang="ko-KR" altLang="en-US" sz="4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322023" y="1476260"/>
            <a:ext cx="997026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</a:t>
            </a:r>
            <a:r>
              <a:rPr lang="en-US" altLang="ko-KR" dirty="0" smtClean="0"/>
              <a:t>/</a:t>
            </a:r>
            <a:r>
              <a:rPr lang="ko-KR" altLang="en-US" dirty="0" smtClean="0"/>
              <a:t>비밀번호 찾기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아이디를 </a:t>
            </a:r>
            <a:r>
              <a:rPr lang="ko-KR" altLang="en-US" dirty="0"/>
              <a:t>분실 했을 </a:t>
            </a:r>
            <a:r>
              <a:rPr lang="ko-KR" altLang="en-US" dirty="0" smtClean="0"/>
              <a:t>경우 회원 가입 시 입력한 </a:t>
            </a:r>
            <a:r>
              <a:rPr lang="en-US" altLang="ko-KR" dirty="0"/>
              <a:t>E-mail </a:t>
            </a:r>
            <a:r>
              <a:rPr lang="en-US" altLang="ko-KR" dirty="0" smtClean="0"/>
              <a:t> </a:t>
            </a:r>
            <a:r>
              <a:rPr lang="ko-KR" altLang="en-US" dirty="0" smtClean="0"/>
              <a:t>을 </a:t>
            </a:r>
            <a:r>
              <a:rPr lang="ko-KR" altLang="en-US" dirty="0"/>
              <a:t>통해 아이디를 </a:t>
            </a:r>
            <a:r>
              <a:rPr lang="ko-KR" altLang="en-US" dirty="0" smtClean="0"/>
              <a:t> 찾을 수 있으며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ko-KR" altLang="en-US" dirty="0"/>
              <a:t>비밀번호를 분실 했을 </a:t>
            </a:r>
            <a:r>
              <a:rPr lang="ko-KR" altLang="en-US" dirty="0" smtClean="0"/>
              <a:t>경우 </a:t>
            </a:r>
            <a:r>
              <a:rPr lang="ko-KR" altLang="en-US" dirty="0"/>
              <a:t>아이디를 입력해 </a:t>
            </a:r>
            <a:r>
              <a:rPr lang="en-US" altLang="ko-KR" dirty="0"/>
              <a:t>E-mail </a:t>
            </a:r>
            <a:r>
              <a:rPr lang="ko-KR" altLang="en-US" dirty="0" smtClean="0"/>
              <a:t>로 </a:t>
            </a:r>
            <a:r>
              <a:rPr lang="ko-KR" altLang="en-US" dirty="0"/>
              <a:t>임시 비밀번호를 </a:t>
            </a:r>
            <a:r>
              <a:rPr lang="ko-KR" altLang="en-US" dirty="0" smtClean="0"/>
              <a:t>발급 받을 </a:t>
            </a:r>
            <a:r>
              <a:rPr lang="ko-KR" altLang="en-US" dirty="0"/>
              <a:t>수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마이 페이지</a:t>
            </a:r>
            <a:endParaRPr lang="en-US" altLang="ko-KR" dirty="0" smtClean="0"/>
          </a:p>
          <a:p>
            <a:endParaRPr lang="en-US" altLang="ko-KR" dirty="0"/>
          </a:p>
          <a:p>
            <a:pPr fontAlgn="base" latinLnBrk="1"/>
            <a:r>
              <a:rPr lang="ko-KR" altLang="en-US" dirty="0" smtClean="0"/>
              <a:t>내 </a:t>
            </a:r>
            <a:r>
              <a:rPr lang="ko-KR" altLang="en-US" dirty="0"/>
              <a:t>정보 조회 메뉴와 내 여행리스트 </a:t>
            </a:r>
            <a:r>
              <a:rPr lang="ko-KR" altLang="en-US" dirty="0" smtClean="0"/>
              <a:t>메뉴가 있으며 </a:t>
            </a:r>
            <a:r>
              <a:rPr lang="ko-KR" altLang="en-US" dirty="0"/>
              <a:t>내 정보 조회메뉴에서 </a:t>
            </a:r>
            <a:r>
              <a:rPr lang="ko-KR" altLang="en-US" dirty="0" smtClean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비밀번호 </a:t>
            </a:r>
            <a:r>
              <a:rPr lang="en-US" altLang="ko-KR" dirty="0"/>
              <a:t>, </a:t>
            </a:r>
            <a:r>
              <a:rPr lang="ko-KR" altLang="en-US" dirty="0"/>
              <a:t>주소를 </a:t>
            </a:r>
            <a:r>
              <a:rPr lang="ko-KR" altLang="en-US" dirty="0" smtClean="0"/>
              <a:t>수정 할 </a:t>
            </a:r>
            <a:r>
              <a:rPr lang="ko-KR" altLang="en-US" dirty="0"/>
              <a:t>수 있고 </a:t>
            </a:r>
            <a:r>
              <a:rPr lang="ko-KR" altLang="en-US" dirty="0" smtClean="0"/>
              <a:t>탈퇴 할 </a:t>
            </a:r>
            <a:r>
              <a:rPr lang="ko-KR" altLang="en-US" dirty="0"/>
              <a:t>수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endParaRPr lang="en-US" altLang="ko-KR" dirty="0" smtClean="0"/>
          </a:p>
          <a:p>
            <a:pPr fontAlgn="base" latinLnBrk="1"/>
            <a:endParaRPr lang="en-US" altLang="ko-KR" dirty="0"/>
          </a:p>
          <a:p>
            <a:r>
              <a:rPr lang="ko-KR" altLang="en-US" dirty="0"/>
              <a:t>내 여행 리스트</a:t>
            </a:r>
            <a:endParaRPr lang="en-US" altLang="ko-KR" dirty="0"/>
          </a:p>
          <a:p>
            <a:endParaRPr lang="en-US" altLang="ko-KR" dirty="0"/>
          </a:p>
          <a:p>
            <a:pPr fontAlgn="base" latinLnBrk="1"/>
            <a:r>
              <a:rPr lang="ko-KR" altLang="en-US" dirty="0"/>
              <a:t>개인 여행 리스트를 저장할 수 있는 메뉴이며 여러 개의 폴더를 만들 수 있고 각각의 폴더에 </a:t>
            </a:r>
            <a:endParaRPr lang="en-US" altLang="ko-KR" dirty="0"/>
          </a:p>
          <a:p>
            <a:pPr fontAlgn="base" latinLnBrk="1"/>
            <a:r>
              <a:rPr lang="ko-KR" altLang="en-US" dirty="0"/>
              <a:t>원하는 여행지</a:t>
            </a:r>
            <a:r>
              <a:rPr lang="en-US" altLang="ko-KR" dirty="0"/>
              <a:t>, </a:t>
            </a:r>
            <a:r>
              <a:rPr lang="ko-KR" altLang="en-US" dirty="0"/>
              <a:t>축제 정보를 담을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 latinLnBrk="1"/>
            <a:endParaRPr lang="ko-KR" altLang="en-US" dirty="0"/>
          </a:p>
        </p:txBody>
      </p:sp>
      <p:cxnSp>
        <p:nvCxnSpPr>
          <p:cNvPr id="26" name="직선 연결선 25"/>
          <p:cNvCxnSpPr/>
          <p:nvPr/>
        </p:nvCxnSpPr>
        <p:spPr>
          <a:xfrm>
            <a:off x="1322024" y="1130300"/>
            <a:ext cx="190591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46714" y="1130300"/>
            <a:ext cx="20030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1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1375</TotalTime>
  <Words>746</Words>
  <Application>Microsoft Office PowerPoint</Application>
  <PresentationFormat>와이드스크린</PresentationFormat>
  <Paragraphs>165</Paragraphs>
  <Slides>31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6" baseType="lpstr">
      <vt:lpstr>等线</vt:lpstr>
      <vt:lpstr>等线 Light</vt:lpstr>
      <vt:lpstr>나눔고딕 ExtraBold</vt:lpstr>
      <vt:lpstr>나눔스퀘어 ExtraBold</vt:lpstr>
      <vt:lpstr>나눔스퀘어라운드 Bold</vt:lpstr>
      <vt:lpstr>나눔스퀘어라운드 ExtraBold</vt:lpstr>
      <vt:lpstr>맑은 고딕</vt:lpstr>
      <vt:lpstr>문체부 훈민정음체</vt:lpstr>
      <vt:lpstr>思源黑体 CN Bold</vt:lpstr>
      <vt:lpstr>思源黑体 CN ExtraLight</vt:lpstr>
      <vt:lpstr>Arial</vt:lpstr>
      <vt:lpstr>Calibri</vt:lpstr>
      <vt:lpstr>Calibri Light</vt:lpstr>
      <vt:lpstr>Gadugi</vt:lpstr>
      <vt:lpstr>Office 主题​​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何 安冉</dc:creator>
  <cp:lastModifiedBy>Windows 사용자</cp:lastModifiedBy>
  <cp:revision>143</cp:revision>
  <dcterms:created xsi:type="dcterms:W3CDTF">2018-07-16T09:12:40Z</dcterms:created>
  <dcterms:modified xsi:type="dcterms:W3CDTF">2019-12-01T10:31:06Z</dcterms:modified>
</cp:coreProperties>
</file>